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24"/>
  </p:notesMasterIdLst>
  <p:sldIdLst>
    <p:sldId id="256" r:id="rId2"/>
    <p:sldId id="262" r:id="rId3"/>
    <p:sldId id="257" r:id="rId4"/>
    <p:sldId id="272" r:id="rId5"/>
    <p:sldId id="258" r:id="rId6"/>
    <p:sldId id="259" r:id="rId7"/>
    <p:sldId id="261" r:id="rId8"/>
    <p:sldId id="263" r:id="rId9"/>
    <p:sldId id="264" r:id="rId10"/>
    <p:sldId id="265" r:id="rId11"/>
    <p:sldId id="269" r:id="rId12"/>
    <p:sldId id="274" r:id="rId13"/>
    <p:sldId id="277" r:id="rId14"/>
    <p:sldId id="275" r:id="rId15"/>
    <p:sldId id="276" r:id="rId16"/>
    <p:sldId id="267" r:id="rId17"/>
    <p:sldId id="268" r:id="rId18"/>
    <p:sldId id="279" r:id="rId19"/>
    <p:sldId id="278" r:id="rId20"/>
    <p:sldId id="260" r:id="rId21"/>
    <p:sldId id="273" r:id="rId22"/>
    <p:sldId id="271"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56"/>
    <p:restoredTop sz="94679"/>
  </p:normalViewPr>
  <p:slideViewPr>
    <p:cSldViewPr snapToGrid="0" snapToObjects="1">
      <p:cViewPr varScale="1">
        <p:scale>
          <a:sx n="122" d="100"/>
          <a:sy n="122" d="100"/>
        </p:scale>
        <p:origin x="208" y="8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n Shrek" userId="1e0383c04d191756" providerId="LiveId" clId="{B4BCF578-D606-8442-AB9D-13BDCBADB06C}"/>
    <pc:docChg chg="undo redo custSel addSld delSld modSld">
      <pc:chgData name="Tan Shrek" userId="1e0383c04d191756" providerId="LiveId" clId="{B4BCF578-D606-8442-AB9D-13BDCBADB06C}" dt="2021-11-20T01:27:11.845" v="11011" actId="1076"/>
      <pc:docMkLst>
        <pc:docMk/>
      </pc:docMkLst>
      <pc:sldChg chg="addSp delSp modSp mod setClrOvrMap">
        <pc:chgData name="Tan Shrek" userId="1e0383c04d191756" providerId="LiveId" clId="{B4BCF578-D606-8442-AB9D-13BDCBADB06C}" dt="2021-11-19T21:24:29.177" v="4389" actId="20577"/>
        <pc:sldMkLst>
          <pc:docMk/>
          <pc:sldMk cId="2501287610" sldId="256"/>
        </pc:sldMkLst>
        <pc:spChg chg="mod">
          <ac:chgData name="Tan Shrek" userId="1e0383c04d191756" providerId="LiveId" clId="{B4BCF578-D606-8442-AB9D-13BDCBADB06C}" dt="2021-11-19T21:24:29.177" v="4389" actId="20577"/>
          <ac:spMkLst>
            <pc:docMk/>
            <pc:sldMk cId="2501287610" sldId="256"/>
            <ac:spMk id="2" creationId="{30E12558-C8DA-8340-A726-5D34E128534A}"/>
          </ac:spMkLst>
        </pc:spChg>
        <pc:spChg chg="mod">
          <ac:chgData name="Tan Shrek" userId="1e0383c04d191756" providerId="LiveId" clId="{B4BCF578-D606-8442-AB9D-13BDCBADB06C}" dt="2021-11-19T21:01:22.053" v="3055" actId="20577"/>
          <ac:spMkLst>
            <pc:docMk/>
            <pc:sldMk cId="2501287610" sldId="256"/>
            <ac:spMk id="3" creationId="{15A5E4A9-AC4F-C445-86CD-26CB739EF10A}"/>
          </ac:spMkLst>
        </pc:spChg>
        <pc:spChg chg="add del">
          <ac:chgData name="Tan Shrek" userId="1e0383c04d191756" providerId="LiveId" clId="{B4BCF578-D606-8442-AB9D-13BDCBADB06C}" dt="2021-11-19T20:28:19.141" v="1053" actId="26606"/>
          <ac:spMkLst>
            <pc:docMk/>
            <pc:sldMk cId="2501287610" sldId="256"/>
            <ac:spMk id="9" creationId="{E906F54D-04EF-4345-A564-7A7B57B6CEB3}"/>
          </ac:spMkLst>
        </pc:spChg>
        <pc:spChg chg="add del">
          <ac:chgData name="Tan Shrek" userId="1e0383c04d191756" providerId="LiveId" clId="{B4BCF578-D606-8442-AB9D-13BDCBADB06C}" dt="2021-11-19T20:28:19.141" v="1053" actId="26606"/>
          <ac:spMkLst>
            <pc:docMk/>
            <pc:sldMk cId="2501287610" sldId="256"/>
            <ac:spMk id="11" creationId="{4A63FA5D-402E-473D-AF05-018BE28B22FD}"/>
          </ac:spMkLst>
        </pc:spChg>
        <pc:spChg chg="add del">
          <ac:chgData name="Tan Shrek" userId="1e0383c04d191756" providerId="LiveId" clId="{B4BCF578-D606-8442-AB9D-13BDCBADB06C}" dt="2021-11-19T20:28:19.115" v="1052" actId="26606"/>
          <ac:spMkLst>
            <pc:docMk/>
            <pc:sldMk cId="2501287610" sldId="256"/>
            <ac:spMk id="18" creationId="{B1C3281D-A46F-4842-9340-4CBC29E1B260}"/>
          </ac:spMkLst>
        </pc:spChg>
        <pc:spChg chg="add">
          <ac:chgData name="Tan Shrek" userId="1e0383c04d191756" providerId="LiveId" clId="{B4BCF578-D606-8442-AB9D-13BDCBADB06C}" dt="2021-11-19T20:28:19.141" v="1053" actId="26606"/>
          <ac:spMkLst>
            <pc:docMk/>
            <pc:sldMk cId="2501287610" sldId="256"/>
            <ac:spMk id="23" creationId="{0760E4C7-47B8-4356-ABCA-CC9C79E2D2B6}"/>
          </ac:spMkLst>
        </pc:spChg>
        <pc:spChg chg="add">
          <ac:chgData name="Tan Shrek" userId="1e0383c04d191756" providerId="LiveId" clId="{B4BCF578-D606-8442-AB9D-13BDCBADB06C}" dt="2021-11-19T20:28:19.141" v="1053" actId="26606"/>
          <ac:spMkLst>
            <pc:docMk/>
            <pc:sldMk cId="2501287610" sldId="256"/>
            <ac:spMk id="24" creationId="{3898FA35-B55D-44B7-9A7D-57C57A4A6435}"/>
          </ac:spMkLst>
        </pc:spChg>
        <pc:picChg chg="mod">
          <ac:chgData name="Tan Shrek" userId="1e0383c04d191756" providerId="LiveId" clId="{B4BCF578-D606-8442-AB9D-13BDCBADB06C}" dt="2021-11-19T20:28:19.141" v="1053" actId="26606"/>
          <ac:picMkLst>
            <pc:docMk/>
            <pc:sldMk cId="2501287610" sldId="256"/>
            <ac:picMk id="4" creationId="{2152AF46-1600-4E69-B5D9-894CE5577E13}"/>
          </ac:picMkLst>
        </pc:picChg>
        <pc:cxnChg chg="add del">
          <ac:chgData name="Tan Shrek" userId="1e0383c04d191756" providerId="LiveId" clId="{B4BCF578-D606-8442-AB9D-13BDCBADB06C}" dt="2021-11-19T20:28:19.141" v="1053" actId="26606"/>
          <ac:cxnSpMkLst>
            <pc:docMk/>
            <pc:sldMk cId="2501287610" sldId="256"/>
            <ac:cxnSpMk id="13" creationId="{B20D3D82-8B25-4DD9-9924-4CEAD450CD21}"/>
          </ac:cxnSpMkLst>
        </pc:cxnChg>
        <pc:cxnChg chg="add del">
          <ac:chgData name="Tan Shrek" userId="1e0383c04d191756" providerId="LiveId" clId="{B4BCF578-D606-8442-AB9D-13BDCBADB06C}" dt="2021-11-19T20:28:19.115" v="1052" actId="26606"/>
          <ac:cxnSpMkLst>
            <pc:docMk/>
            <pc:sldMk cId="2501287610" sldId="256"/>
            <ac:cxnSpMk id="20" creationId="{313FECB8-44EE-4A45-9F7B-66ECF1C3C888}"/>
          </ac:cxnSpMkLst>
        </pc:cxnChg>
        <pc:cxnChg chg="add">
          <ac:chgData name="Tan Shrek" userId="1e0383c04d191756" providerId="LiveId" clId="{B4BCF578-D606-8442-AB9D-13BDCBADB06C}" dt="2021-11-19T20:28:19.141" v="1053" actId="26606"/>
          <ac:cxnSpMkLst>
            <pc:docMk/>
            <pc:sldMk cId="2501287610" sldId="256"/>
            <ac:cxnSpMk id="22" creationId="{414C5C93-B9E9-4392-ADCF-ABF21209DD56}"/>
          </ac:cxnSpMkLst>
        </pc:cxnChg>
      </pc:sldChg>
      <pc:sldChg chg="addSp delSp modSp mod setBg">
        <pc:chgData name="Tan Shrek" userId="1e0383c04d191756" providerId="LiveId" clId="{B4BCF578-D606-8442-AB9D-13BDCBADB06C}" dt="2021-11-19T23:02:41.034" v="10488" actId="14100"/>
        <pc:sldMkLst>
          <pc:docMk/>
          <pc:sldMk cId="3897494549" sldId="257"/>
        </pc:sldMkLst>
        <pc:spChg chg="mod">
          <ac:chgData name="Tan Shrek" userId="1e0383c04d191756" providerId="LiveId" clId="{B4BCF578-D606-8442-AB9D-13BDCBADB06C}" dt="2021-11-19T20:27:58.914" v="1050" actId="26606"/>
          <ac:spMkLst>
            <pc:docMk/>
            <pc:sldMk cId="3897494549" sldId="257"/>
            <ac:spMk id="2" creationId="{9D28EA37-42E6-5D43-9B58-97DB342CA18D}"/>
          </ac:spMkLst>
        </pc:spChg>
        <pc:spChg chg="del mod">
          <ac:chgData name="Tan Shrek" userId="1e0383c04d191756" providerId="LiveId" clId="{B4BCF578-D606-8442-AB9D-13BDCBADB06C}" dt="2021-11-19T19:57:48.289" v="164" actId="26606"/>
          <ac:spMkLst>
            <pc:docMk/>
            <pc:sldMk cId="3897494549" sldId="257"/>
            <ac:spMk id="3" creationId="{AF2BEE2F-20A9-9A4C-B445-7B76DFDADD68}"/>
          </ac:spMkLst>
        </pc:spChg>
        <pc:spChg chg="add del">
          <ac:chgData name="Tan Shrek" userId="1e0383c04d191756" providerId="LiveId" clId="{B4BCF578-D606-8442-AB9D-13BDCBADB06C}" dt="2021-11-19T20:07:35.147" v="754" actId="26606"/>
          <ac:spMkLst>
            <pc:docMk/>
            <pc:sldMk cId="3897494549" sldId="257"/>
            <ac:spMk id="9" creationId="{1C8B38D4-9D92-4608-A16B-260E8CC21335}"/>
          </ac:spMkLst>
        </pc:spChg>
        <pc:spChg chg="add del">
          <ac:chgData name="Tan Shrek" userId="1e0383c04d191756" providerId="LiveId" clId="{B4BCF578-D606-8442-AB9D-13BDCBADB06C}" dt="2021-11-19T20:07:00.375" v="739" actId="26606"/>
          <ac:spMkLst>
            <pc:docMk/>
            <pc:sldMk cId="3897494549" sldId="257"/>
            <ac:spMk id="14" creationId="{1C8B38D4-9D92-4608-A16B-260E8CC21335}"/>
          </ac:spMkLst>
        </pc:spChg>
        <pc:spChg chg="add del">
          <ac:chgData name="Tan Shrek" userId="1e0383c04d191756" providerId="LiveId" clId="{B4BCF578-D606-8442-AB9D-13BDCBADB06C}" dt="2021-11-19T20:07:04.848" v="741" actId="26606"/>
          <ac:spMkLst>
            <pc:docMk/>
            <pc:sldMk cId="3897494549" sldId="257"/>
            <ac:spMk id="17" creationId="{1C8B38D4-9D92-4608-A16B-260E8CC21335}"/>
          </ac:spMkLst>
        </pc:spChg>
        <pc:spChg chg="add del">
          <ac:chgData name="Tan Shrek" userId="1e0383c04d191756" providerId="LiveId" clId="{B4BCF578-D606-8442-AB9D-13BDCBADB06C}" dt="2021-11-19T20:07:07.900" v="743" actId="26606"/>
          <ac:spMkLst>
            <pc:docMk/>
            <pc:sldMk cId="3897494549" sldId="257"/>
            <ac:spMk id="19" creationId="{1C8B38D4-9D92-4608-A16B-260E8CC21335}"/>
          </ac:spMkLst>
        </pc:spChg>
        <pc:spChg chg="add del">
          <ac:chgData name="Tan Shrek" userId="1e0383c04d191756" providerId="LiveId" clId="{B4BCF578-D606-8442-AB9D-13BDCBADB06C}" dt="2021-11-19T20:27:58.914" v="1050" actId="26606"/>
          <ac:spMkLst>
            <pc:docMk/>
            <pc:sldMk cId="3897494549" sldId="257"/>
            <ac:spMk id="21" creationId="{1C8B38D4-9D92-4608-A16B-260E8CC21335}"/>
          </ac:spMkLst>
        </pc:spChg>
        <pc:spChg chg="add del">
          <ac:chgData name="Tan Shrek" userId="1e0383c04d191756" providerId="LiveId" clId="{B4BCF578-D606-8442-AB9D-13BDCBADB06C}" dt="2021-11-19T20:27:51.361" v="1043" actId="26606"/>
          <ac:spMkLst>
            <pc:docMk/>
            <pc:sldMk cId="3897494549" sldId="257"/>
            <ac:spMk id="23" creationId="{1C8B38D4-9D92-4608-A16B-260E8CC21335}"/>
          </ac:spMkLst>
        </pc:spChg>
        <pc:spChg chg="add del">
          <ac:chgData name="Tan Shrek" userId="1e0383c04d191756" providerId="LiveId" clId="{B4BCF578-D606-8442-AB9D-13BDCBADB06C}" dt="2021-11-19T20:07:51.372" v="756" actId="26606"/>
          <ac:spMkLst>
            <pc:docMk/>
            <pc:sldMk cId="3897494549" sldId="257"/>
            <ac:spMk id="26" creationId="{1C8B38D4-9D92-4608-A16B-260E8CC21335}"/>
          </ac:spMkLst>
        </pc:spChg>
        <pc:spChg chg="add del">
          <ac:chgData name="Tan Shrek" userId="1e0383c04d191756" providerId="LiveId" clId="{B4BCF578-D606-8442-AB9D-13BDCBADB06C}" dt="2021-11-19T20:27:53.155" v="1045" actId="26606"/>
          <ac:spMkLst>
            <pc:docMk/>
            <pc:sldMk cId="3897494549" sldId="257"/>
            <ac:spMk id="30" creationId="{1C8B38D4-9D92-4608-A16B-260E8CC21335}"/>
          </ac:spMkLst>
        </pc:spChg>
        <pc:spChg chg="add del">
          <ac:chgData name="Tan Shrek" userId="1e0383c04d191756" providerId="LiveId" clId="{B4BCF578-D606-8442-AB9D-13BDCBADB06C}" dt="2021-11-19T20:27:57.698" v="1047" actId="26606"/>
          <ac:spMkLst>
            <pc:docMk/>
            <pc:sldMk cId="3897494549" sldId="257"/>
            <ac:spMk id="32" creationId="{1C8B38D4-9D92-4608-A16B-260E8CC21335}"/>
          </ac:spMkLst>
        </pc:spChg>
        <pc:spChg chg="add del">
          <ac:chgData name="Tan Shrek" userId="1e0383c04d191756" providerId="LiveId" clId="{B4BCF578-D606-8442-AB9D-13BDCBADB06C}" dt="2021-11-19T20:27:58.873" v="1049" actId="26606"/>
          <ac:spMkLst>
            <pc:docMk/>
            <pc:sldMk cId="3897494549" sldId="257"/>
            <ac:spMk id="35" creationId="{1C8B38D4-9D92-4608-A16B-260E8CC21335}"/>
          </ac:spMkLst>
        </pc:spChg>
        <pc:spChg chg="add">
          <ac:chgData name="Tan Shrek" userId="1e0383c04d191756" providerId="LiveId" clId="{B4BCF578-D606-8442-AB9D-13BDCBADB06C}" dt="2021-11-19T20:27:58.914" v="1050" actId="26606"/>
          <ac:spMkLst>
            <pc:docMk/>
            <pc:sldMk cId="3897494549" sldId="257"/>
            <ac:spMk id="38" creationId="{1C8B38D4-9D92-4608-A16B-260E8CC21335}"/>
          </ac:spMkLst>
        </pc:spChg>
        <pc:graphicFrameChg chg="add mod modGraphic">
          <ac:chgData name="Tan Shrek" userId="1e0383c04d191756" providerId="LiveId" clId="{B4BCF578-D606-8442-AB9D-13BDCBADB06C}" dt="2021-11-19T23:02:41.034" v="10488" actId="14100"/>
          <ac:graphicFrameMkLst>
            <pc:docMk/>
            <pc:sldMk cId="3897494549" sldId="257"/>
            <ac:graphicFrameMk id="5" creationId="{1189A765-0418-42CE-A8C9-0C06AD04270D}"/>
          </ac:graphicFrameMkLst>
        </pc:graphicFrameChg>
        <pc:cxnChg chg="add del">
          <ac:chgData name="Tan Shrek" userId="1e0383c04d191756" providerId="LiveId" clId="{B4BCF578-D606-8442-AB9D-13BDCBADB06C}" dt="2021-11-19T20:07:04.848" v="741" actId="26606"/>
          <ac:cxnSpMkLst>
            <pc:docMk/>
            <pc:sldMk cId="3897494549" sldId="257"/>
            <ac:cxnSpMk id="16" creationId="{A18AB815-F7F2-44CA-A973-E4E11087FCCC}"/>
          </ac:cxnSpMkLst>
        </pc:cxnChg>
        <pc:cxnChg chg="add del">
          <ac:chgData name="Tan Shrek" userId="1e0383c04d191756" providerId="LiveId" clId="{B4BCF578-D606-8442-AB9D-13BDCBADB06C}" dt="2021-11-19T20:27:51.361" v="1043" actId="26606"/>
          <ac:cxnSpMkLst>
            <pc:docMk/>
            <pc:sldMk cId="3897494549" sldId="257"/>
            <ac:cxnSpMk id="28" creationId="{A18AB815-F7F2-44CA-A973-E4E11087FCCC}"/>
          </ac:cxnSpMkLst>
        </pc:cxnChg>
        <pc:cxnChg chg="add del">
          <ac:chgData name="Tan Shrek" userId="1e0383c04d191756" providerId="LiveId" clId="{B4BCF578-D606-8442-AB9D-13BDCBADB06C}" dt="2021-11-19T20:27:57.698" v="1047" actId="26606"/>
          <ac:cxnSpMkLst>
            <pc:docMk/>
            <pc:sldMk cId="3897494549" sldId="257"/>
            <ac:cxnSpMk id="33" creationId="{A18AB815-F7F2-44CA-A973-E4E11087FCCC}"/>
          </ac:cxnSpMkLst>
        </pc:cxnChg>
        <pc:cxnChg chg="add del">
          <ac:chgData name="Tan Shrek" userId="1e0383c04d191756" providerId="LiveId" clId="{B4BCF578-D606-8442-AB9D-13BDCBADB06C}" dt="2021-11-19T20:27:58.873" v="1049" actId="26606"/>
          <ac:cxnSpMkLst>
            <pc:docMk/>
            <pc:sldMk cId="3897494549" sldId="257"/>
            <ac:cxnSpMk id="36" creationId="{A18AB815-F7F2-44CA-A973-E4E11087FCCC}"/>
          </ac:cxnSpMkLst>
        </pc:cxnChg>
        <pc:cxnChg chg="add">
          <ac:chgData name="Tan Shrek" userId="1e0383c04d191756" providerId="LiveId" clId="{B4BCF578-D606-8442-AB9D-13BDCBADB06C}" dt="2021-11-19T20:27:58.914" v="1050" actId="26606"/>
          <ac:cxnSpMkLst>
            <pc:docMk/>
            <pc:sldMk cId="3897494549" sldId="257"/>
            <ac:cxnSpMk id="39" creationId="{A18AB815-F7F2-44CA-A973-E4E11087FCCC}"/>
          </ac:cxnSpMkLst>
        </pc:cxnChg>
      </pc:sldChg>
      <pc:sldChg chg="addSp delSp modSp mod">
        <pc:chgData name="Tan Shrek" userId="1e0383c04d191756" providerId="LiveId" clId="{B4BCF578-D606-8442-AB9D-13BDCBADB06C}" dt="2021-11-19T20:19:23.799" v="821" actId="1076"/>
        <pc:sldMkLst>
          <pc:docMk/>
          <pc:sldMk cId="2051303642" sldId="258"/>
        </pc:sldMkLst>
        <pc:spChg chg="mod">
          <ac:chgData name="Tan Shrek" userId="1e0383c04d191756" providerId="LiveId" clId="{B4BCF578-D606-8442-AB9D-13BDCBADB06C}" dt="2021-11-19T20:19:16.589" v="820" actId="1076"/>
          <ac:spMkLst>
            <pc:docMk/>
            <pc:sldMk cId="2051303642" sldId="258"/>
            <ac:spMk id="2" creationId="{7F6BA5B5-4274-1942-822D-33A784A4014D}"/>
          </ac:spMkLst>
        </pc:spChg>
        <pc:picChg chg="add del mod">
          <ac:chgData name="Tan Shrek" userId="1e0383c04d191756" providerId="LiveId" clId="{B4BCF578-D606-8442-AB9D-13BDCBADB06C}" dt="2021-11-19T19:55:29.201" v="145" actId="478"/>
          <ac:picMkLst>
            <pc:docMk/>
            <pc:sldMk cId="2051303642" sldId="258"/>
            <ac:picMk id="3" creationId="{B3D2420A-5EFD-9143-A62C-AE308DC98E13}"/>
          </ac:picMkLst>
        </pc:picChg>
        <pc:picChg chg="add del mod">
          <ac:chgData name="Tan Shrek" userId="1e0383c04d191756" providerId="LiveId" clId="{B4BCF578-D606-8442-AB9D-13BDCBADB06C}" dt="2021-11-19T20:14:45.174" v="799" actId="478"/>
          <ac:picMkLst>
            <pc:docMk/>
            <pc:sldMk cId="2051303642" sldId="258"/>
            <ac:picMk id="6" creationId="{0722F60D-C131-4E40-95D2-11C7A91F30D0}"/>
          </ac:picMkLst>
        </pc:picChg>
        <pc:picChg chg="add del mod">
          <ac:chgData name="Tan Shrek" userId="1e0383c04d191756" providerId="LiveId" clId="{B4BCF578-D606-8442-AB9D-13BDCBADB06C}" dt="2021-11-19T20:15:12.119" v="810" actId="478"/>
          <ac:picMkLst>
            <pc:docMk/>
            <pc:sldMk cId="2051303642" sldId="258"/>
            <ac:picMk id="7" creationId="{89FD0915-0C52-BC46-BA01-410B9FE57D36}"/>
          </ac:picMkLst>
        </pc:picChg>
        <pc:picChg chg="add del mod">
          <ac:chgData name="Tan Shrek" userId="1e0383c04d191756" providerId="LiveId" clId="{B4BCF578-D606-8442-AB9D-13BDCBADB06C}" dt="2021-11-19T20:18:41.048" v="811" actId="478"/>
          <ac:picMkLst>
            <pc:docMk/>
            <pc:sldMk cId="2051303642" sldId="258"/>
            <ac:picMk id="8" creationId="{351BF53B-E392-7B4E-8918-07B4134901CF}"/>
          </ac:picMkLst>
        </pc:picChg>
        <pc:picChg chg="add mod">
          <ac:chgData name="Tan Shrek" userId="1e0383c04d191756" providerId="LiveId" clId="{B4BCF578-D606-8442-AB9D-13BDCBADB06C}" dt="2021-11-19T20:18:51.604" v="816" actId="1076"/>
          <ac:picMkLst>
            <pc:docMk/>
            <pc:sldMk cId="2051303642" sldId="258"/>
            <ac:picMk id="9" creationId="{3787D086-F7B9-1646-BE2D-F46EE1905D9C}"/>
          </ac:picMkLst>
        </pc:picChg>
        <pc:picChg chg="add mod">
          <ac:chgData name="Tan Shrek" userId="1e0383c04d191756" providerId="LiveId" clId="{B4BCF578-D606-8442-AB9D-13BDCBADB06C}" dt="2021-11-19T20:19:23.799" v="821" actId="1076"/>
          <ac:picMkLst>
            <pc:docMk/>
            <pc:sldMk cId="2051303642" sldId="258"/>
            <ac:picMk id="10" creationId="{86A8510D-F315-AB43-B7C6-797BD6A58CA9}"/>
          </ac:picMkLst>
        </pc:picChg>
      </pc:sldChg>
      <pc:sldChg chg="addSp delSp modSp mod setBg">
        <pc:chgData name="Tan Shrek" userId="1e0383c04d191756" providerId="LiveId" clId="{B4BCF578-D606-8442-AB9D-13BDCBADB06C}" dt="2021-11-19T21:34:50.160" v="5046" actId="20577"/>
        <pc:sldMkLst>
          <pc:docMk/>
          <pc:sldMk cId="4183863291" sldId="259"/>
        </pc:sldMkLst>
        <pc:spChg chg="mod">
          <ac:chgData name="Tan Shrek" userId="1e0383c04d191756" providerId="LiveId" clId="{B4BCF578-D606-8442-AB9D-13BDCBADB06C}" dt="2021-11-19T20:24:58.633" v="981" actId="26606"/>
          <ac:spMkLst>
            <pc:docMk/>
            <pc:sldMk cId="4183863291" sldId="259"/>
            <ac:spMk id="2" creationId="{71211B9B-4410-3045-88FC-CDBE475B7104}"/>
          </ac:spMkLst>
        </pc:spChg>
        <pc:spChg chg="add del mod">
          <ac:chgData name="Tan Shrek" userId="1e0383c04d191756" providerId="LiveId" clId="{B4BCF578-D606-8442-AB9D-13BDCBADB06C}" dt="2021-11-19T21:34:50.160" v="5046" actId="20577"/>
          <ac:spMkLst>
            <pc:docMk/>
            <pc:sldMk cId="4183863291" sldId="259"/>
            <ac:spMk id="3" creationId="{B423A396-A5DE-9F44-A44B-F3885AC62E9B}"/>
          </ac:spMkLst>
        </pc:spChg>
        <pc:spChg chg="add del">
          <ac:chgData name="Tan Shrek" userId="1e0383c04d191756" providerId="LiveId" clId="{B4BCF578-D606-8442-AB9D-13BDCBADB06C}" dt="2021-11-19T20:24:51.791" v="977" actId="26606"/>
          <ac:spMkLst>
            <pc:docMk/>
            <pc:sldMk cId="4183863291" sldId="259"/>
            <ac:spMk id="9" creationId="{1C8B38D4-9D92-4608-A16B-260E8CC21335}"/>
          </ac:spMkLst>
        </pc:spChg>
        <pc:spChg chg="add del">
          <ac:chgData name="Tan Shrek" userId="1e0383c04d191756" providerId="LiveId" clId="{B4BCF578-D606-8442-AB9D-13BDCBADB06C}" dt="2021-11-19T20:24:53.064" v="979" actId="26606"/>
          <ac:spMkLst>
            <pc:docMk/>
            <pc:sldMk cId="4183863291" sldId="259"/>
            <ac:spMk id="11" creationId="{1C8B38D4-9D92-4608-A16B-260E8CC21335}"/>
          </ac:spMkLst>
        </pc:spChg>
        <pc:spChg chg="add del">
          <ac:chgData name="Tan Shrek" userId="1e0383c04d191756" providerId="LiveId" clId="{B4BCF578-D606-8442-AB9D-13BDCBADB06C}" dt="2021-11-19T20:24:58.633" v="981" actId="26606"/>
          <ac:spMkLst>
            <pc:docMk/>
            <pc:sldMk cId="4183863291" sldId="259"/>
            <ac:spMk id="14" creationId="{1C8B38D4-9D92-4608-A16B-260E8CC21335}"/>
          </ac:spMkLst>
        </pc:spChg>
        <pc:graphicFrameChg chg="add del">
          <ac:chgData name="Tan Shrek" userId="1e0383c04d191756" providerId="LiveId" clId="{B4BCF578-D606-8442-AB9D-13BDCBADB06C}" dt="2021-11-19T20:24:51.791" v="977" actId="26606"/>
          <ac:graphicFrameMkLst>
            <pc:docMk/>
            <pc:sldMk cId="4183863291" sldId="259"/>
            <ac:graphicFrameMk id="5" creationId="{D68EF7AF-F830-4ECD-8041-8B1C9A72CC92}"/>
          </ac:graphicFrameMkLst>
        </pc:graphicFrameChg>
        <pc:graphicFrameChg chg="add del">
          <ac:chgData name="Tan Shrek" userId="1e0383c04d191756" providerId="LiveId" clId="{B4BCF578-D606-8442-AB9D-13BDCBADB06C}" dt="2021-11-19T20:24:53.064" v="979" actId="26606"/>
          <ac:graphicFrameMkLst>
            <pc:docMk/>
            <pc:sldMk cId="4183863291" sldId="259"/>
            <ac:graphicFrameMk id="12" creationId="{77D3F369-689D-49D2-897E-906C66439062}"/>
          </ac:graphicFrameMkLst>
        </pc:graphicFrameChg>
        <pc:graphicFrameChg chg="add del">
          <ac:chgData name="Tan Shrek" userId="1e0383c04d191756" providerId="LiveId" clId="{B4BCF578-D606-8442-AB9D-13BDCBADB06C}" dt="2021-11-19T20:24:58.633" v="981" actId="26606"/>
          <ac:graphicFrameMkLst>
            <pc:docMk/>
            <pc:sldMk cId="4183863291" sldId="259"/>
            <ac:graphicFrameMk id="15" creationId="{2C3A0D4B-B3A0-4035-B5FE-ABFF956D9478}"/>
          </ac:graphicFrameMkLst>
        </pc:graphicFrameChg>
      </pc:sldChg>
      <pc:sldChg chg="addSp delSp modSp add mod setBg delDesignElem">
        <pc:chgData name="Tan Shrek" userId="1e0383c04d191756" providerId="LiveId" clId="{B4BCF578-D606-8442-AB9D-13BDCBADB06C}" dt="2021-11-19T23:38:22.491" v="10760" actId="113"/>
        <pc:sldMkLst>
          <pc:docMk/>
          <pc:sldMk cId="2972876965" sldId="260"/>
        </pc:sldMkLst>
        <pc:spChg chg="mod">
          <ac:chgData name="Tan Shrek" userId="1e0383c04d191756" providerId="LiveId" clId="{B4BCF578-D606-8442-AB9D-13BDCBADB06C}" dt="2021-11-19T23:37:30.709" v="10741" actId="1076"/>
          <ac:spMkLst>
            <pc:docMk/>
            <pc:sldMk cId="2972876965" sldId="260"/>
            <ac:spMk id="2" creationId="{FFC91B95-A8C9-E24D-8401-B441810406C6}"/>
          </ac:spMkLst>
        </pc:spChg>
        <pc:spChg chg="del mod">
          <ac:chgData name="Tan Shrek" userId="1e0383c04d191756" providerId="LiveId" clId="{B4BCF578-D606-8442-AB9D-13BDCBADB06C}" dt="2021-11-19T23:34:41.984" v="10695" actId="478"/>
          <ac:spMkLst>
            <pc:docMk/>
            <pc:sldMk cId="2972876965" sldId="260"/>
            <ac:spMk id="3" creationId="{C43F6C2B-D018-C64A-89BA-C60C7EFA8140}"/>
          </ac:spMkLst>
        </pc:spChg>
        <pc:spChg chg="add del mod">
          <ac:chgData name="Tan Shrek" userId="1e0383c04d191756" providerId="LiveId" clId="{B4BCF578-D606-8442-AB9D-13BDCBADB06C}" dt="2021-11-19T23:34:44.924" v="10696"/>
          <ac:spMkLst>
            <pc:docMk/>
            <pc:sldMk cId="2972876965" sldId="260"/>
            <ac:spMk id="5" creationId="{B353F80C-5503-8842-BF7C-F5045972DA93}"/>
          </ac:spMkLst>
        </pc:spChg>
        <pc:spChg chg="del">
          <ac:chgData name="Tan Shrek" userId="1e0383c04d191756" providerId="LiveId" clId="{B4BCF578-D606-8442-AB9D-13BDCBADB06C}" dt="2021-11-19T23:01:09.376" v="10396"/>
          <ac:spMkLst>
            <pc:docMk/>
            <pc:sldMk cId="2972876965" sldId="260"/>
            <ac:spMk id="24" creationId="{1265911B-1E2F-489E-97EF-A15A9299E703}"/>
          </ac:spMkLst>
        </pc:spChg>
        <pc:spChg chg="del">
          <ac:chgData name="Tan Shrek" userId="1e0383c04d191756" providerId="LiveId" clId="{B4BCF578-D606-8442-AB9D-13BDCBADB06C}" dt="2021-11-19T23:01:09.376" v="10396"/>
          <ac:spMkLst>
            <pc:docMk/>
            <pc:sldMk cId="2972876965" sldId="260"/>
            <ac:spMk id="25" creationId="{2119D4F1-CE65-4D74-A168-F27C15F1B00C}"/>
          </ac:spMkLst>
        </pc:spChg>
        <pc:graphicFrameChg chg="add mod modGraphic">
          <ac:chgData name="Tan Shrek" userId="1e0383c04d191756" providerId="LiveId" clId="{B4BCF578-D606-8442-AB9D-13BDCBADB06C}" dt="2021-11-19T23:38:22.491" v="10760" actId="113"/>
          <ac:graphicFrameMkLst>
            <pc:docMk/>
            <pc:sldMk cId="2972876965" sldId="260"/>
            <ac:graphicFrameMk id="6" creationId="{ED75FCBE-38D2-FF48-914E-A14F1AE1915C}"/>
          </ac:graphicFrameMkLst>
        </pc:graphicFrameChg>
        <pc:picChg chg="mod modCrop">
          <ac:chgData name="Tan Shrek" userId="1e0383c04d191756" providerId="LiveId" clId="{B4BCF578-D606-8442-AB9D-13BDCBADB06C}" dt="2021-11-19T23:37:43.177" v="10744" actId="732"/>
          <ac:picMkLst>
            <pc:docMk/>
            <pc:sldMk cId="2972876965" sldId="260"/>
            <ac:picMk id="26" creationId="{8ED9AC8A-181F-480E-A0D7-1353D0BE0C21}"/>
          </ac:picMkLst>
        </pc:picChg>
      </pc:sldChg>
      <pc:sldChg chg="addSp delSp modSp del mod setBg setClrOvrMap">
        <pc:chgData name="Tan Shrek" userId="1e0383c04d191756" providerId="LiveId" clId="{B4BCF578-D606-8442-AB9D-13BDCBADB06C}" dt="2021-11-19T23:01:03.002" v="10394" actId="2696"/>
        <pc:sldMkLst>
          <pc:docMk/>
          <pc:sldMk cId="3681240680" sldId="260"/>
        </pc:sldMkLst>
        <pc:spChg chg="mod">
          <ac:chgData name="Tan Shrek" userId="1e0383c04d191756" providerId="LiveId" clId="{B4BCF578-D606-8442-AB9D-13BDCBADB06C}" dt="2021-11-19T20:28:54.854" v="1092" actId="20577"/>
          <ac:spMkLst>
            <pc:docMk/>
            <pc:sldMk cId="3681240680" sldId="260"/>
            <ac:spMk id="2" creationId="{FFC91B95-A8C9-E24D-8401-B441810406C6}"/>
          </ac:spMkLst>
        </pc:spChg>
        <pc:spChg chg="mod">
          <ac:chgData name="Tan Shrek" userId="1e0383c04d191756" providerId="LiveId" clId="{B4BCF578-D606-8442-AB9D-13BDCBADB06C}" dt="2021-11-19T20:28:58.919" v="1094" actId="20577"/>
          <ac:spMkLst>
            <pc:docMk/>
            <pc:sldMk cId="3681240680" sldId="260"/>
            <ac:spMk id="3" creationId="{C43F6C2B-D018-C64A-89BA-C60C7EFA8140}"/>
          </ac:spMkLst>
        </pc:spChg>
        <pc:spChg chg="add del">
          <ac:chgData name="Tan Shrek" userId="1e0383c04d191756" providerId="LiveId" clId="{B4BCF578-D606-8442-AB9D-13BDCBADB06C}" dt="2021-11-19T20:26:53.672" v="1006" actId="26606"/>
          <ac:spMkLst>
            <pc:docMk/>
            <pc:sldMk cId="3681240680" sldId="260"/>
            <ac:spMk id="9" creationId="{1265911B-1E2F-489E-97EF-A15A9299E703}"/>
          </ac:spMkLst>
        </pc:spChg>
        <pc:spChg chg="add del">
          <ac:chgData name="Tan Shrek" userId="1e0383c04d191756" providerId="LiveId" clId="{B4BCF578-D606-8442-AB9D-13BDCBADB06C}" dt="2021-11-19T20:26:55.748" v="1008" actId="26606"/>
          <ac:spMkLst>
            <pc:docMk/>
            <pc:sldMk cId="3681240680" sldId="260"/>
            <ac:spMk id="10" creationId="{5669F72C-E3FB-4C48-AEBD-AF7AC0D749C7}"/>
          </ac:spMkLst>
        </pc:spChg>
        <pc:spChg chg="add del">
          <ac:chgData name="Tan Shrek" userId="1e0383c04d191756" providerId="LiveId" clId="{B4BCF578-D606-8442-AB9D-13BDCBADB06C}" dt="2021-11-19T20:26:53.672" v="1006" actId="26606"/>
          <ac:spMkLst>
            <pc:docMk/>
            <pc:sldMk cId="3681240680" sldId="260"/>
            <ac:spMk id="11" creationId="{2119D4F1-CE65-4D74-A168-F27C15F1B00C}"/>
          </ac:spMkLst>
        </pc:spChg>
        <pc:spChg chg="add del">
          <ac:chgData name="Tan Shrek" userId="1e0383c04d191756" providerId="LiveId" clId="{B4BCF578-D606-8442-AB9D-13BDCBADB06C}" dt="2021-11-19T20:26:55.748" v="1008" actId="26606"/>
          <ac:spMkLst>
            <pc:docMk/>
            <pc:sldMk cId="3681240680" sldId="260"/>
            <ac:spMk id="12" creationId="{BFDE77F2-18D0-49FF-860C-62E2AC424E2C}"/>
          </ac:spMkLst>
        </pc:spChg>
        <pc:spChg chg="add del">
          <ac:chgData name="Tan Shrek" userId="1e0383c04d191756" providerId="LiveId" clId="{B4BCF578-D606-8442-AB9D-13BDCBADB06C}" dt="2021-11-19T20:26:55.748" v="1008" actId="26606"/>
          <ac:spMkLst>
            <pc:docMk/>
            <pc:sldMk cId="3681240680" sldId="260"/>
            <ac:spMk id="14" creationId="{5CA22715-D05D-465E-A9CB-5AD7BC6C9C8A}"/>
          </ac:spMkLst>
        </pc:spChg>
        <pc:spChg chg="add del">
          <ac:chgData name="Tan Shrek" userId="1e0383c04d191756" providerId="LiveId" clId="{B4BCF578-D606-8442-AB9D-13BDCBADB06C}" dt="2021-11-19T20:26:56.418" v="1010" actId="26606"/>
          <ac:spMkLst>
            <pc:docMk/>
            <pc:sldMk cId="3681240680" sldId="260"/>
            <ac:spMk id="16" creationId="{5669F72C-E3FB-4C48-AEBD-AF7AC0D749C7}"/>
          </ac:spMkLst>
        </pc:spChg>
        <pc:spChg chg="add del">
          <ac:chgData name="Tan Shrek" userId="1e0383c04d191756" providerId="LiveId" clId="{B4BCF578-D606-8442-AB9D-13BDCBADB06C}" dt="2021-11-19T20:26:56.418" v="1010" actId="26606"/>
          <ac:spMkLst>
            <pc:docMk/>
            <pc:sldMk cId="3681240680" sldId="260"/>
            <ac:spMk id="17" creationId="{BFDE77F2-18D0-49FF-860C-62E2AC424E2C}"/>
          </ac:spMkLst>
        </pc:spChg>
        <pc:spChg chg="add del">
          <ac:chgData name="Tan Shrek" userId="1e0383c04d191756" providerId="LiveId" clId="{B4BCF578-D606-8442-AB9D-13BDCBADB06C}" dt="2021-11-19T20:27:00.080" v="1012" actId="26606"/>
          <ac:spMkLst>
            <pc:docMk/>
            <pc:sldMk cId="3681240680" sldId="260"/>
            <ac:spMk id="20" creationId="{1265911B-1E2F-489E-97EF-A15A9299E703}"/>
          </ac:spMkLst>
        </pc:spChg>
        <pc:spChg chg="add del">
          <ac:chgData name="Tan Shrek" userId="1e0383c04d191756" providerId="LiveId" clId="{B4BCF578-D606-8442-AB9D-13BDCBADB06C}" dt="2021-11-19T20:27:00.080" v="1012" actId="26606"/>
          <ac:spMkLst>
            <pc:docMk/>
            <pc:sldMk cId="3681240680" sldId="260"/>
            <ac:spMk id="21" creationId="{2119D4F1-CE65-4D74-A168-F27C15F1B00C}"/>
          </ac:spMkLst>
        </pc:spChg>
        <pc:spChg chg="add">
          <ac:chgData name="Tan Shrek" userId="1e0383c04d191756" providerId="LiveId" clId="{B4BCF578-D606-8442-AB9D-13BDCBADB06C}" dt="2021-11-19T20:27:00.116" v="1013" actId="26606"/>
          <ac:spMkLst>
            <pc:docMk/>
            <pc:sldMk cId="3681240680" sldId="260"/>
            <ac:spMk id="24" creationId="{1265911B-1E2F-489E-97EF-A15A9299E703}"/>
          </ac:spMkLst>
        </pc:spChg>
        <pc:spChg chg="add">
          <ac:chgData name="Tan Shrek" userId="1e0383c04d191756" providerId="LiveId" clId="{B4BCF578-D606-8442-AB9D-13BDCBADB06C}" dt="2021-11-19T20:27:00.116" v="1013" actId="26606"/>
          <ac:spMkLst>
            <pc:docMk/>
            <pc:sldMk cId="3681240680" sldId="260"/>
            <ac:spMk id="25" creationId="{2119D4F1-CE65-4D74-A168-F27C15F1B00C}"/>
          </ac:spMkLst>
        </pc:spChg>
        <pc:picChg chg="add del">
          <ac:chgData name="Tan Shrek" userId="1e0383c04d191756" providerId="LiveId" clId="{B4BCF578-D606-8442-AB9D-13BDCBADB06C}" dt="2021-11-19T20:26:53.672" v="1006" actId="26606"/>
          <ac:picMkLst>
            <pc:docMk/>
            <pc:sldMk cId="3681240680" sldId="260"/>
            <ac:picMk id="5" creationId="{8ED9AC8A-181F-480E-A0D7-1353D0BE0C21}"/>
          </ac:picMkLst>
        </pc:picChg>
        <pc:picChg chg="add del">
          <ac:chgData name="Tan Shrek" userId="1e0383c04d191756" providerId="LiveId" clId="{B4BCF578-D606-8442-AB9D-13BDCBADB06C}" dt="2021-11-19T20:26:55.748" v="1008" actId="26606"/>
          <ac:picMkLst>
            <pc:docMk/>
            <pc:sldMk cId="3681240680" sldId="260"/>
            <ac:picMk id="7" creationId="{5A7B7BBD-8199-4946-BF03-5A9729A52E98}"/>
          </ac:picMkLst>
        </pc:picChg>
        <pc:picChg chg="add del">
          <ac:chgData name="Tan Shrek" userId="1e0383c04d191756" providerId="LiveId" clId="{B4BCF578-D606-8442-AB9D-13BDCBADB06C}" dt="2021-11-19T20:26:56.418" v="1010" actId="26606"/>
          <ac:picMkLst>
            <pc:docMk/>
            <pc:sldMk cId="3681240680" sldId="260"/>
            <ac:picMk id="18" creationId="{76783E8E-FDB8-4DA4-97BA-DD168A4919EE}"/>
          </ac:picMkLst>
        </pc:picChg>
        <pc:picChg chg="add del">
          <ac:chgData name="Tan Shrek" userId="1e0383c04d191756" providerId="LiveId" clId="{B4BCF578-D606-8442-AB9D-13BDCBADB06C}" dt="2021-11-19T20:27:00.080" v="1012" actId="26606"/>
          <ac:picMkLst>
            <pc:docMk/>
            <pc:sldMk cId="3681240680" sldId="260"/>
            <ac:picMk id="22" creationId="{741048BA-58E4-42AB-BF2C-D1E326BA412A}"/>
          </ac:picMkLst>
        </pc:picChg>
        <pc:picChg chg="add">
          <ac:chgData name="Tan Shrek" userId="1e0383c04d191756" providerId="LiveId" clId="{B4BCF578-D606-8442-AB9D-13BDCBADB06C}" dt="2021-11-19T20:27:00.116" v="1013" actId="26606"/>
          <ac:picMkLst>
            <pc:docMk/>
            <pc:sldMk cId="3681240680" sldId="260"/>
            <ac:picMk id="26" creationId="{8ED9AC8A-181F-480E-A0D7-1353D0BE0C21}"/>
          </ac:picMkLst>
        </pc:picChg>
      </pc:sldChg>
      <pc:sldChg chg="modSp mod">
        <pc:chgData name="Tan Shrek" userId="1e0383c04d191756" providerId="LiveId" clId="{B4BCF578-D606-8442-AB9D-13BDCBADB06C}" dt="2021-11-19T23:03:52.403" v="10505" actId="27636"/>
        <pc:sldMkLst>
          <pc:docMk/>
          <pc:sldMk cId="3879039121" sldId="261"/>
        </pc:sldMkLst>
        <pc:spChg chg="mod">
          <ac:chgData name="Tan Shrek" userId="1e0383c04d191756" providerId="LiveId" clId="{B4BCF578-D606-8442-AB9D-13BDCBADB06C}" dt="2021-11-19T19:42:41.812" v="141" actId="404"/>
          <ac:spMkLst>
            <pc:docMk/>
            <pc:sldMk cId="3879039121" sldId="261"/>
            <ac:spMk id="2" creationId="{1B052260-1A23-EA4A-B25C-9C75AC66D10C}"/>
          </ac:spMkLst>
        </pc:spChg>
        <pc:spChg chg="mod">
          <ac:chgData name="Tan Shrek" userId="1e0383c04d191756" providerId="LiveId" clId="{B4BCF578-D606-8442-AB9D-13BDCBADB06C}" dt="2021-11-19T23:03:52.403" v="10505" actId="27636"/>
          <ac:spMkLst>
            <pc:docMk/>
            <pc:sldMk cId="3879039121" sldId="261"/>
            <ac:spMk id="3" creationId="{3ADC6AD4-5D6A-5245-A745-57330558FEC6}"/>
          </ac:spMkLst>
        </pc:spChg>
      </pc:sldChg>
      <pc:sldChg chg="addSp delSp modSp new mod setBg setClrOvrMap">
        <pc:chgData name="Tan Shrek" userId="1e0383c04d191756" providerId="LiveId" clId="{B4BCF578-D606-8442-AB9D-13BDCBADB06C}" dt="2021-11-19T23:37:05.763" v="10735" actId="20577"/>
        <pc:sldMkLst>
          <pc:docMk/>
          <pc:sldMk cId="2568181393" sldId="262"/>
        </pc:sldMkLst>
        <pc:spChg chg="mod">
          <ac:chgData name="Tan Shrek" userId="1e0383c04d191756" providerId="LiveId" clId="{B4BCF578-D606-8442-AB9D-13BDCBADB06C}" dt="2021-11-19T23:02:01.063" v="10474" actId="26606"/>
          <ac:spMkLst>
            <pc:docMk/>
            <pc:sldMk cId="2568181393" sldId="262"/>
            <ac:spMk id="2" creationId="{A29531DF-650D-AF4A-959B-39560BE0A395}"/>
          </ac:spMkLst>
        </pc:spChg>
        <pc:spChg chg="add del mod">
          <ac:chgData name="Tan Shrek" userId="1e0383c04d191756" providerId="LiveId" clId="{B4BCF578-D606-8442-AB9D-13BDCBADB06C}" dt="2021-11-19T20:45:58.070" v="2377" actId="26606"/>
          <ac:spMkLst>
            <pc:docMk/>
            <pc:sldMk cId="2568181393" sldId="262"/>
            <ac:spMk id="3" creationId="{A30F5611-75CA-0748-9F02-FC03D5B0BBFB}"/>
          </ac:spMkLst>
        </pc:spChg>
        <pc:spChg chg="add del">
          <ac:chgData name="Tan Shrek" userId="1e0383c04d191756" providerId="LiveId" clId="{B4BCF578-D606-8442-AB9D-13BDCBADB06C}" dt="2021-11-19T20:45:40.124" v="2364" actId="26606"/>
          <ac:spMkLst>
            <pc:docMk/>
            <pc:sldMk cId="2568181393" sldId="262"/>
            <ac:spMk id="6" creationId="{1C8B38D4-9D92-4608-A16B-260E8CC21335}"/>
          </ac:spMkLst>
        </pc:spChg>
        <pc:spChg chg="add del">
          <ac:chgData name="Tan Shrek" userId="1e0383c04d191756" providerId="LiveId" clId="{B4BCF578-D606-8442-AB9D-13BDCBADB06C}" dt="2021-11-19T20:45:23.095" v="2356" actId="26606"/>
          <ac:spMkLst>
            <pc:docMk/>
            <pc:sldMk cId="2568181393" sldId="262"/>
            <ac:spMk id="8" creationId="{A4E9F8B3-8282-4A93-BBF8-3342538A70FB}"/>
          </ac:spMkLst>
        </pc:spChg>
        <pc:spChg chg="add del">
          <ac:chgData name="Tan Shrek" userId="1e0383c04d191756" providerId="LiveId" clId="{B4BCF578-D606-8442-AB9D-13BDCBADB06C}" dt="2021-11-19T20:45:14.064" v="2353" actId="26606"/>
          <ac:spMkLst>
            <pc:docMk/>
            <pc:sldMk cId="2568181393" sldId="262"/>
            <ac:spMk id="9" creationId="{1C8B38D4-9D92-4608-A16B-260E8CC21335}"/>
          </ac:spMkLst>
        </pc:spChg>
        <pc:spChg chg="add del">
          <ac:chgData name="Tan Shrek" userId="1e0383c04d191756" providerId="LiveId" clId="{B4BCF578-D606-8442-AB9D-13BDCBADB06C}" dt="2021-11-19T20:45:24.239" v="2358" actId="26606"/>
          <ac:spMkLst>
            <pc:docMk/>
            <pc:sldMk cId="2568181393" sldId="262"/>
            <ac:spMk id="12" creationId="{E8DB85E2-4179-4550-916E-9377FE0C74DD}"/>
          </ac:spMkLst>
        </pc:spChg>
        <pc:spChg chg="add del">
          <ac:chgData name="Tan Shrek" userId="1e0383c04d191756" providerId="LiveId" clId="{B4BCF578-D606-8442-AB9D-13BDCBADB06C}" dt="2021-11-19T20:45:44.126" v="2366" actId="26606"/>
          <ac:spMkLst>
            <pc:docMk/>
            <pc:sldMk cId="2568181393" sldId="262"/>
            <ac:spMk id="14" creationId="{E8DB85E2-4179-4550-916E-9377FE0C74DD}"/>
          </ac:spMkLst>
        </pc:spChg>
        <pc:spChg chg="add del">
          <ac:chgData name="Tan Shrek" userId="1e0383c04d191756" providerId="LiveId" clId="{B4BCF578-D606-8442-AB9D-13BDCBADB06C}" dt="2021-11-19T20:45:25.804" v="2360" actId="26606"/>
          <ac:spMkLst>
            <pc:docMk/>
            <pc:sldMk cId="2568181393" sldId="262"/>
            <ac:spMk id="15" creationId="{A4E9F8B3-8282-4A93-BBF8-3342538A70FB}"/>
          </ac:spMkLst>
        </pc:spChg>
        <pc:spChg chg="add del">
          <ac:chgData name="Tan Shrek" userId="1e0383c04d191756" providerId="LiveId" clId="{B4BCF578-D606-8442-AB9D-13BDCBADB06C}" dt="2021-11-19T20:45:29.997" v="2362" actId="26606"/>
          <ac:spMkLst>
            <pc:docMk/>
            <pc:sldMk cId="2568181393" sldId="262"/>
            <ac:spMk id="17" creationId="{20DB4423-716D-4B40-9498-69F5F3E5E077}"/>
          </ac:spMkLst>
        </pc:spChg>
        <pc:spChg chg="add del">
          <ac:chgData name="Tan Shrek" userId="1e0383c04d191756" providerId="LiveId" clId="{B4BCF578-D606-8442-AB9D-13BDCBADB06C}" dt="2021-11-19T20:45:29.997" v="2362" actId="26606"/>
          <ac:spMkLst>
            <pc:docMk/>
            <pc:sldMk cId="2568181393" sldId="262"/>
            <ac:spMk id="18" creationId="{0B339CD8-1850-4DF2-BCDF-1CAAE5F872AC}"/>
          </ac:spMkLst>
        </pc:spChg>
        <pc:spChg chg="add del">
          <ac:chgData name="Tan Shrek" userId="1e0383c04d191756" providerId="LiveId" clId="{B4BCF578-D606-8442-AB9D-13BDCBADB06C}" dt="2021-11-19T20:45:48.295" v="2368" actId="26606"/>
          <ac:spMkLst>
            <pc:docMk/>
            <pc:sldMk cId="2568181393" sldId="262"/>
            <ac:spMk id="19" creationId="{1C8B38D4-9D92-4608-A16B-260E8CC21335}"/>
          </ac:spMkLst>
        </pc:spChg>
        <pc:spChg chg="add del">
          <ac:chgData name="Tan Shrek" userId="1e0383c04d191756" providerId="LiveId" clId="{B4BCF578-D606-8442-AB9D-13BDCBADB06C}" dt="2021-11-19T20:45:50.407" v="2370" actId="26606"/>
          <ac:spMkLst>
            <pc:docMk/>
            <pc:sldMk cId="2568181393" sldId="262"/>
            <ac:spMk id="22" creationId="{A4E9F8B3-8282-4A93-BBF8-3342538A70FB}"/>
          </ac:spMkLst>
        </pc:spChg>
        <pc:spChg chg="add del">
          <ac:chgData name="Tan Shrek" userId="1e0383c04d191756" providerId="LiveId" clId="{B4BCF578-D606-8442-AB9D-13BDCBADB06C}" dt="2021-11-19T20:45:50.407" v="2370" actId="26606"/>
          <ac:spMkLst>
            <pc:docMk/>
            <pc:sldMk cId="2568181393" sldId="262"/>
            <ac:spMk id="24" creationId="{A30F5611-75CA-0748-9F02-FC03D5B0BBFB}"/>
          </ac:spMkLst>
        </pc:spChg>
        <pc:spChg chg="add del">
          <ac:chgData name="Tan Shrek" userId="1e0383c04d191756" providerId="LiveId" clId="{B4BCF578-D606-8442-AB9D-13BDCBADB06C}" dt="2021-11-19T20:45:54.931" v="2372" actId="26606"/>
          <ac:spMkLst>
            <pc:docMk/>
            <pc:sldMk cId="2568181393" sldId="262"/>
            <ac:spMk id="26" creationId="{1C8B38D4-9D92-4608-A16B-260E8CC21335}"/>
          </ac:spMkLst>
        </pc:spChg>
        <pc:spChg chg="add del">
          <ac:chgData name="Tan Shrek" userId="1e0383c04d191756" providerId="LiveId" clId="{B4BCF578-D606-8442-AB9D-13BDCBADB06C}" dt="2021-11-19T20:45:55.548" v="2374" actId="26606"/>
          <ac:spMkLst>
            <pc:docMk/>
            <pc:sldMk cId="2568181393" sldId="262"/>
            <ac:spMk id="29" creationId="{20DB4423-716D-4B40-9498-69F5F3E5E077}"/>
          </ac:spMkLst>
        </pc:spChg>
        <pc:spChg chg="add del">
          <ac:chgData name="Tan Shrek" userId="1e0383c04d191756" providerId="LiveId" clId="{B4BCF578-D606-8442-AB9D-13BDCBADB06C}" dt="2021-11-19T20:45:55.548" v="2374" actId="26606"/>
          <ac:spMkLst>
            <pc:docMk/>
            <pc:sldMk cId="2568181393" sldId="262"/>
            <ac:spMk id="30" creationId="{0B339CD8-1850-4DF2-BCDF-1CAAE5F872AC}"/>
          </ac:spMkLst>
        </pc:spChg>
        <pc:spChg chg="add del">
          <ac:chgData name="Tan Shrek" userId="1e0383c04d191756" providerId="LiveId" clId="{B4BCF578-D606-8442-AB9D-13BDCBADB06C}" dt="2021-11-19T20:45:55.548" v="2374" actId="26606"/>
          <ac:spMkLst>
            <pc:docMk/>
            <pc:sldMk cId="2568181393" sldId="262"/>
            <ac:spMk id="31" creationId="{A30F5611-75CA-0748-9F02-FC03D5B0BBFB}"/>
          </ac:spMkLst>
        </pc:spChg>
        <pc:spChg chg="add del">
          <ac:chgData name="Tan Shrek" userId="1e0383c04d191756" providerId="LiveId" clId="{B4BCF578-D606-8442-AB9D-13BDCBADB06C}" dt="2021-11-19T20:45:58.065" v="2376" actId="26606"/>
          <ac:spMkLst>
            <pc:docMk/>
            <pc:sldMk cId="2568181393" sldId="262"/>
            <ac:spMk id="33" creationId="{A4E9F8B3-8282-4A93-BBF8-3342538A70FB}"/>
          </ac:spMkLst>
        </pc:spChg>
        <pc:spChg chg="add del">
          <ac:chgData name="Tan Shrek" userId="1e0383c04d191756" providerId="LiveId" clId="{B4BCF578-D606-8442-AB9D-13BDCBADB06C}" dt="2021-11-19T20:45:58.065" v="2376" actId="26606"/>
          <ac:spMkLst>
            <pc:docMk/>
            <pc:sldMk cId="2568181393" sldId="262"/>
            <ac:spMk id="35" creationId="{A30F5611-75CA-0748-9F02-FC03D5B0BBFB}"/>
          </ac:spMkLst>
        </pc:spChg>
        <pc:spChg chg="add del">
          <ac:chgData name="Tan Shrek" userId="1e0383c04d191756" providerId="LiveId" clId="{B4BCF578-D606-8442-AB9D-13BDCBADB06C}" dt="2021-11-19T23:02:01.069" v="10475" actId="26606"/>
          <ac:spMkLst>
            <pc:docMk/>
            <pc:sldMk cId="2568181393" sldId="262"/>
            <ac:spMk id="37" creationId="{E8DB85E2-4179-4550-916E-9377FE0C74DD}"/>
          </ac:spMkLst>
        </pc:spChg>
        <pc:spChg chg="add del mod">
          <ac:chgData name="Tan Shrek" userId="1e0383c04d191756" providerId="LiveId" clId="{B4BCF578-D606-8442-AB9D-13BDCBADB06C}" dt="2021-11-19T23:02:01.069" v="10475" actId="26606"/>
          <ac:spMkLst>
            <pc:docMk/>
            <pc:sldMk cId="2568181393" sldId="262"/>
            <ac:spMk id="38" creationId="{A30F5611-75CA-0748-9F02-FC03D5B0BBFB}"/>
          </ac:spMkLst>
        </pc:spChg>
        <pc:spChg chg="add del">
          <ac:chgData name="Tan Shrek" userId="1e0383c04d191756" providerId="LiveId" clId="{B4BCF578-D606-8442-AB9D-13BDCBADB06C}" dt="2021-11-19T22:57:17.340" v="10261" actId="26606"/>
          <ac:spMkLst>
            <pc:docMk/>
            <pc:sldMk cId="2568181393" sldId="262"/>
            <ac:spMk id="42" creationId="{1C8B38D4-9D92-4608-A16B-260E8CC21335}"/>
          </ac:spMkLst>
        </pc:spChg>
        <pc:spChg chg="add del">
          <ac:chgData name="Tan Shrek" userId="1e0383c04d191756" providerId="LiveId" clId="{B4BCF578-D606-8442-AB9D-13BDCBADB06C}" dt="2021-11-19T22:57:27.417" v="10265" actId="26606"/>
          <ac:spMkLst>
            <pc:docMk/>
            <pc:sldMk cId="2568181393" sldId="262"/>
            <ac:spMk id="44" creationId="{20DB4423-716D-4B40-9498-69F5F3E5E077}"/>
          </ac:spMkLst>
        </pc:spChg>
        <pc:spChg chg="add del">
          <ac:chgData name="Tan Shrek" userId="1e0383c04d191756" providerId="LiveId" clId="{B4BCF578-D606-8442-AB9D-13BDCBADB06C}" dt="2021-11-19T22:57:12.052" v="10259" actId="26606"/>
          <ac:spMkLst>
            <pc:docMk/>
            <pc:sldMk cId="2568181393" sldId="262"/>
            <ac:spMk id="45" creationId="{1C8B38D4-9D92-4608-A16B-260E8CC21335}"/>
          </ac:spMkLst>
        </pc:spChg>
        <pc:spChg chg="add del">
          <ac:chgData name="Tan Shrek" userId="1e0383c04d191756" providerId="LiveId" clId="{B4BCF578-D606-8442-AB9D-13BDCBADB06C}" dt="2021-11-19T22:57:18.753" v="10263" actId="26606"/>
          <ac:spMkLst>
            <pc:docMk/>
            <pc:sldMk cId="2568181393" sldId="262"/>
            <ac:spMk id="46" creationId="{1C8B38D4-9D92-4608-A16B-260E8CC21335}"/>
          </ac:spMkLst>
        </pc:spChg>
        <pc:spChg chg="add del">
          <ac:chgData name="Tan Shrek" userId="1e0383c04d191756" providerId="LiveId" clId="{B4BCF578-D606-8442-AB9D-13BDCBADB06C}" dt="2021-11-19T22:57:12.052" v="10259" actId="26606"/>
          <ac:spMkLst>
            <pc:docMk/>
            <pc:sldMk cId="2568181393" sldId="262"/>
            <ac:spMk id="47" creationId="{B3E55C81-7F9A-4F5B-B51D-9FA5169EEE68}"/>
          </ac:spMkLst>
        </pc:spChg>
        <pc:spChg chg="add del">
          <ac:chgData name="Tan Shrek" userId="1e0383c04d191756" providerId="LiveId" clId="{B4BCF578-D606-8442-AB9D-13BDCBADB06C}" dt="2021-11-19T22:57:27.417" v="10265" actId="26606"/>
          <ac:spMkLst>
            <pc:docMk/>
            <pc:sldMk cId="2568181393" sldId="262"/>
            <ac:spMk id="49" creationId="{0B339CD8-1850-4DF2-BCDF-1CAAE5F872AC}"/>
          </ac:spMkLst>
        </pc:spChg>
        <pc:spChg chg="add del">
          <ac:chgData name="Tan Shrek" userId="1e0383c04d191756" providerId="LiveId" clId="{B4BCF578-D606-8442-AB9D-13BDCBADB06C}" dt="2021-11-19T23:02:01.063" v="10474" actId="26606"/>
          <ac:spMkLst>
            <pc:docMk/>
            <pc:sldMk cId="2568181393" sldId="262"/>
            <ac:spMk id="50" creationId="{1C8B38D4-9D92-4608-A16B-260E8CC21335}"/>
          </ac:spMkLst>
        </pc:spChg>
        <pc:spChg chg="add del">
          <ac:chgData name="Tan Shrek" userId="1e0383c04d191756" providerId="LiveId" clId="{B4BCF578-D606-8442-AB9D-13BDCBADB06C}" dt="2021-11-19T23:02:01.063" v="10474" actId="26606"/>
          <ac:spMkLst>
            <pc:docMk/>
            <pc:sldMk cId="2568181393" sldId="262"/>
            <ac:spMk id="51" creationId="{B3E55C81-7F9A-4F5B-B51D-9FA5169EEE68}"/>
          </ac:spMkLst>
        </pc:spChg>
        <pc:spChg chg="add">
          <ac:chgData name="Tan Shrek" userId="1e0383c04d191756" providerId="LiveId" clId="{B4BCF578-D606-8442-AB9D-13BDCBADB06C}" dt="2021-11-19T23:02:01.069" v="10475" actId="26606"/>
          <ac:spMkLst>
            <pc:docMk/>
            <pc:sldMk cId="2568181393" sldId="262"/>
            <ac:spMk id="54" creationId="{E8DB85E2-4179-4550-916E-9377FE0C74DD}"/>
          </ac:spMkLst>
        </pc:spChg>
        <pc:spChg chg="add mod">
          <ac:chgData name="Tan Shrek" userId="1e0383c04d191756" providerId="LiveId" clId="{B4BCF578-D606-8442-AB9D-13BDCBADB06C}" dt="2021-11-19T23:37:05.763" v="10735" actId="20577"/>
          <ac:spMkLst>
            <pc:docMk/>
            <pc:sldMk cId="2568181393" sldId="262"/>
            <ac:spMk id="55" creationId="{A30F5611-75CA-0748-9F02-FC03D5B0BBFB}"/>
          </ac:spMkLst>
        </pc:spChg>
        <pc:graphicFrameChg chg="add del">
          <ac:chgData name="Tan Shrek" userId="1e0383c04d191756" providerId="LiveId" clId="{B4BCF578-D606-8442-AB9D-13BDCBADB06C}" dt="2021-11-19T20:45:14.064" v="2353" actId="26606"/>
          <ac:graphicFrameMkLst>
            <pc:docMk/>
            <pc:sldMk cId="2568181393" sldId="262"/>
            <ac:graphicFrameMk id="5" creationId="{69DF15B4-A4AE-40A0-990B-A5757BD85C31}"/>
          </ac:graphicFrameMkLst>
        </pc:graphicFrameChg>
        <pc:graphicFrameChg chg="add del">
          <ac:chgData name="Tan Shrek" userId="1e0383c04d191756" providerId="LiveId" clId="{B4BCF578-D606-8442-AB9D-13BDCBADB06C}" dt="2021-11-19T20:45:40.124" v="2364" actId="26606"/>
          <ac:graphicFrameMkLst>
            <pc:docMk/>
            <pc:sldMk cId="2568181393" sldId="262"/>
            <ac:graphicFrameMk id="7" creationId="{033454CD-DE83-4F77-844B-6E7DCAD51F67}"/>
          </ac:graphicFrameMkLst>
        </pc:graphicFrameChg>
        <pc:graphicFrameChg chg="add del">
          <ac:chgData name="Tan Shrek" userId="1e0383c04d191756" providerId="LiveId" clId="{B4BCF578-D606-8442-AB9D-13BDCBADB06C}" dt="2021-11-19T20:45:48.295" v="2368" actId="26606"/>
          <ac:graphicFrameMkLst>
            <pc:docMk/>
            <pc:sldMk cId="2568181393" sldId="262"/>
            <ac:graphicFrameMk id="20" creationId="{392ED0CE-C8FB-4043-901E-ACB46FFA978D}"/>
          </ac:graphicFrameMkLst>
        </pc:graphicFrameChg>
        <pc:graphicFrameChg chg="add del">
          <ac:chgData name="Tan Shrek" userId="1e0383c04d191756" providerId="LiveId" clId="{B4BCF578-D606-8442-AB9D-13BDCBADB06C}" dt="2021-11-19T20:45:54.931" v="2372" actId="26606"/>
          <ac:graphicFrameMkLst>
            <pc:docMk/>
            <pc:sldMk cId="2568181393" sldId="262"/>
            <ac:graphicFrameMk id="27" creationId="{033454CD-DE83-4F77-844B-6E7DCAD51F67}"/>
          </ac:graphicFrameMkLst>
        </pc:graphicFrameChg>
        <pc:graphicFrameChg chg="add del">
          <ac:chgData name="Tan Shrek" userId="1e0383c04d191756" providerId="LiveId" clId="{B4BCF578-D606-8442-AB9D-13BDCBADB06C}" dt="2021-11-19T22:57:12.052" v="10259" actId="26606"/>
          <ac:graphicFrameMkLst>
            <pc:docMk/>
            <pc:sldMk cId="2568181393" sldId="262"/>
            <ac:graphicFrameMk id="41" creationId="{5C8484C5-7E2D-4F06-BF48-E919A7EAD6A9}"/>
          </ac:graphicFrameMkLst>
        </pc:graphicFrameChg>
        <pc:graphicFrameChg chg="add del">
          <ac:chgData name="Tan Shrek" userId="1e0383c04d191756" providerId="LiveId" clId="{B4BCF578-D606-8442-AB9D-13BDCBADB06C}" dt="2021-11-19T22:57:17.340" v="10261" actId="26606"/>
          <ac:graphicFrameMkLst>
            <pc:docMk/>
            <pc:sldMk cId="2568181393" sldId="262"/>
            <ac:graphicFrameMk id="43" creationId="{21091DC7-B52D-4271-BD11-52BCBFA43448}"/>
          </ac:graphicFrameMkLst>
        </pc:graphicFrameChg>
        <pc:graphicFrameChg chg="add del">
          <ac:chgData name="Tan Shrek" userId="1e0383c04d191756" providerId="LiveId" clId="{B4BCF578-D606-8442-AB9D-13BDCBADB06C}" dt="2021-11-19T22:57:18.753" v="10263" actId="26606"/>
          <ac:graphicFrameMkLst>
            <pc:docMk/>
            <pc:sldMk cId="2568181393" sldId="262"/>
            <ac:graphicFrameMk id="48" creationId="{C2AC9D81-BA5A-494C-8301-E237C14992D8}"/>
          </ac:graphicFrameMkLst>
        </pc:graphicFrameChg>
        <pc:graphicFrameChg chg="add del">
          <ac:chgData name="Tan Shrek" userId="1e0383c04d191756" providerId="LiveId" clId="{B4BCF578-D606-8442-AB9D-13BDCBADB06C}" dt="2021-11-19T23:02:01.063" v="10474" actId="26606"/>
          <ac:graphicFrameMkLst>
            <pc:docMk/>
            <pc:sldMk cId="2568181393" sldId="262"/>
            <ac:graphicFrameMk id="52" creationId="{6AB5A816-7991-44EB-A454-79A33FEFD0D2}"/>
          </ac:graphicFrameMkLst>
        </pc:graphicFrameChg>
        <pc:cxnChg chg="add del">
          <ac:chgData name="Tan Shrek" userId="1e0383c04d191756" providerId="LiveId" clId="{B4BCF578-D606-8442-AB9D-13BDCBADB06C}" dt="2021-11-19T20:45:23.095" v="2356" actId="26606"/>
          <ac:cxnSpMkLst>
            <pc:docMk/>
            <pc:sldMk cId="2568181393" sldId="262"/>
            <ac:cxnSpMk id="10" creationId="{58EFA797-975B-41D8-BC96-56CDC2CFA3E4}"/>
          </ac:cxnSpMkLst>
        </pc:cxnChg>
        <pc:cxnChg chg="add del">
          <ac:chgData name="Tan Shrek" userId="1e0383c04d191756" providerId="LiveId" clId="{B4BCF578-D606-8442-AB9D-13BDCBADB06C}" dt="2021-11-19T20:45:14.064" v="2353" actId="26606"/>
          <ac:cxnSpMkLst>
            <pc:docMk/>
            <pc:sldMk cId="2568181393" sldId="262"/>
            <ac:cxnSpMk id="11" creationId="{A18AB815-F7F2-44CA-A973-E4E11087FCCC}"/>
          </ac:cxnSpMkLst>
        </pc:cxnChg>
        <pc:cxnChg chg="add del">
          <ac:chgData name="Tan Shrek" userId="1e0383c04d191756" providerId="LiveId" clId="{B4BCF578-D606-8442-AB9D-13BDCBADB06C}" dt="2021-11-19T20:45:24.239" v="2358" actId="26606"/>
          <ac:cxnSpMkLst>
            <pc:docMk/>
            <pc:sldMk cId="2568181393" sldId="262"/>
            <ac:cxnSpMk id="13" creationId="{45B26396-3476-4B52-8CF4-01F3D246D836}"/>
          </ac:cxnSpMkLst>
        </pc:cxnChg>
        <pc:cxnChg chg="add del">
          <ac:chgData name="Tan Shrek" userId="1e0383c04d191756" providerId="LiveId" clId="{B4BCF578-D606-8442-AB9D-13BDCBADB06C}" dt="2021-11-19T20:45:44.126" v="2366" actId="26606"/>
          <ac:cxnSpMkLst>
            <pc:docMk/>
            <pc:sldMk cId="2568181393" sldId="262"/>
            <ac:cxnSpMk id="16" creationId="{45B26396-3476-4B52-8CF4-01F3D246D836}"/>
          </ac:cxnSpMkLst>
        </pc:cxnChg>
        <pc:cxnChg chg="add del">
          <ac:chgData name="Tan Shrek" userId="1e0383c04d191756" providerId="LiveId" clId="{B4BCF578-D606-8442-AB9D-13BDCBADB06C}" dt="2021-11-19T20:45:50.407" v="2370" actId="26606"/>
          <ac:cxnSpMkLst>
            <pc:docMk/>
            <pc:sldMk cId="2568181393" sldId="262"/>
            <ac:cxnSpMk id="23" creationId="{58EFA797-975B-41D8-BC96-56CDC2CFA3E4}"/>
          </ac:cxnSpMkLst>
        </pc:cxnChg>
        <pc:cxnChg chg="add del">
          <ac:chgData name="Tan Shrek" userId="1e0383c04d191756" providerId="LiveId" clId="{B4BCF578-D606-8442-AB9D-13BDCBADB06C}" dt="2021-11-19T20:45:58.065" v="2376" actId="26606"/>
          <ac:cxnSpMkLst>
            <pc:docMk/>
            <pc:sldMk cId="2568181393" sldId="262"/>
            <ac:cxnSpMk id="34" creationId="{58EFA797-975B-41D8-BC96-56CDC2CFA3E4}"/>
          </ac:cxnSpMkLst>
        </pc:cxnChg>
        <pc:cxnChg chg="add del">
          <ac:chgData name="Tan Shrek" userId="1e0383c04d191756" providerId="LiveId" clId="{B4BCF578-D606-8442-AB9D-13BDCBADB06C}" dt="2021-11-19T23:02:01.069" v="10475" actId="26606"/>
          <ac:cxnSpMkLst>
            <pc:docMk/>
            <pc:sldMk cId="2568181393" sldId="262"/>
            <ac:cxnSpMk id="39" creationId="{45B26396-3476-4B52-8CF4-01F3D246D836}"/>
          </ac:cxnSpMkLst>
        </pc:cxnChg>
        <pc:cxnChg chg="add">
          <ac:chgData name="Tan Shrek" userId="1e0383c04d191756" providerId="LiveId" clId="{B4BCF578-D606-8442-AB9D-13BDCBADB06C}" dt="2021-11-19T23:02:01.069" v="10475" actId="26606"/>
          <ac:cxnSpMkLst>
            <pc:docMk/>
            <pc:sldMk cId="2568181393" sldId="262"/>
            <ac:cxnSpMk id="56" creationId="{45B26396-3476-4B52-8CF4-01F3D246D836}"/>
          </ac:cxnSpMkLst>
        </pc:cxnChg>
      </pc:sldChg>
      <pc:sldChg chg="addSp delSp modSp add mod setBg setClrOvrMap delDesignElem">
        <pc:chgData name="Tan Shrek" userId="1e0383c04d191756" providerId="LiveId" clId="{B4BCF578-D606-8442-AB9D-13BDCBADB06C}" dt="2021-11-19T20:35:42.557" v="1757" actId="403"/>
        <pc:sldMkLst>
          <pc:docMk/>
          <pc:sldMk cId="2563858120" sldId="263"/>
        </pc:sldMkLst>
        <pc:spChg chg="mod">
          <ac:chgData name="Tan Shrek" userId="1e0383c04d191756" providerId="LiveId" clId="{B4BCF578-D606-8442-AB9D-13BDCBADB06C}" dt="2021-11-19T20:35:42.557" v="1757" actId="403"/>
          <ac:spMkLst>
            <pc:docMk/>
            <pc:sldMk cId="2563858120" sldId="263"/>
            <ac:spMk id="2" creationId="{1B052260-1A23-EA4A-B25C-9C75AC66D10C}"/>
          </ac:spMkLst>
        </pc:spChg>
        <pc:spChg chg="del mod">
          <ac:chgData name="Tan Shrek" userId="1e0383c04d191756" providerId="LiveId" clId="{B4BCF578-D606-8442-AB9D-13BDCBADB06C}" dt="2021-11-19T20:05:03.414" v="729" actId="478"/>
          <ac:spMkLst>
            <pc:docMk/>
            <pc:sldMk cId="2563858120" sldId="263"/>
            <ac:spMk id="3" creationId="{3ADC6AD4-5D6A-5245-A745-57330558FEC6}"/>
          </ac:spMkLst>
        </pc:spChg>
        <pc:spChg chg="add del">
          <ac:chgData name="Tan Shrek" userId="1e0383c04d191756" providerId="LiveId" clId="{B4BCF578-D606-8442-AB9D-13BDCBADB06C}" dt="2021-11-19T20:04:59.336" v="728"/>
          <ac:spMkLst>
            <pc:docMk/>
            <pc:sldMk cId="2563858120" sldId="263"/>
            <ac:spMk id="4" creationId="{22EBF631-C91F-2D46-9672-E88B744458CC}"/>
          </ac:spMkLst>
        </pc:spChg>
        <pc:spChg chg="add del mod">
          <ac:chgData name="Tan Shrek" userId="1e0383c04d191756" providerId="LiveId" clId="{B4BCF578-D606-8442-AB9D-13BDCBADB06C}" dt="2021-11-19T20:06:03.524" v="730"/>
          <ac:spMkLst>
            <pc:docMk/>
            <pc:sldMk cId="2563858120" sldId="263"/>
            <ac:spMk id="6" creationId="{1F8545B9-F613-E148-9A08-465FA9097175}"/>
          </ac:spMkLst>
        </pc:spChg>
        <pc:spChg chg="add del">
          <ac:chgData name="Tan Shrek" userId="1e0383c04d191756" providerId="LiveId" clId="{B4BCF578-D606-8442-AB9D-13BDCBADB06C}" dt="2021-11-19T20:04:33.458" v="723" actId="26606"/>
          <ac:spMkLst>
            <pc:docMk/>
            <pc:sldMk cId="2563858120" sldId="263"/>
            <ac:spMk id="8" creationId="{09949130-F4C8-4E64-AD1A-B3611E435856}"/>
          </ac:spMkLst>
        </pc:spChg>
        <pc:spChg chg="add del">
          <ac:chgData name="Tan Shrek" userId="1e0383c04d191756" providerId="LiveId" clId="{B4BCF578-D606-8442-AB9D-13BDCBADB06C}" dt="2021-11-19T20:04:33.458" v="723" actId="26606"/>
          <ac:spMkLst>
            <pc:docMk/>
            <pc:sldMk cId="2563858120" sldId="263"/>
            <ac:spMk id="10" creationId="{20DB4423-716D-4B40-9498-69F5F3E5E077}"/>
          </ac:spMkLst>
        </pc:spChg>
        <pc:spChg chg="add del">
          <ac:chgData name="Tan Shrek" userId="1e0383c04d191756" providerId="LiveId" clId="{B4BCF578-D606-8442-AB9D-13BDCBADB06C}" dt="2021-11-19T20:04:33.458" v="723" actId="26606"/>
          <ac:spMkLst>
            <pc:docMk/>
            <pc:sldMk cId="2563858120" sldId="263"/>
            <ac:spMk id="12" creationId="{0B339CD8-1850-4DF2-BCDF-1CAAE5F872AC}"/>
          </ac:spMkLst>
        </pc:spChg>
        <pc:spChg chg="add del">
          <ac:chgData name="Tan Shrek" userId="1e0383c04d191756" providerId="LiveId" clId="{B4BCF578-D606-8442-AB9D-13BDCBADB06C}" dt="2021-11-19T20:04:34.738" v="725" actId="26606"/>
          <ac:spMkLst>
            <pc:docMk/>
            <pc:sldMk cId="2563858120" sldId="263"/>
            <ac:spMk id="14" creationId="{20DB4423-716D-4B40-9498-69F5F3E5E077}"/>
          </ac:spMkLst>
        </pc:spChg>
        <pc:spChg chg="add del">
          <ac:chgData name="Tan Shrek" userId="1e0383c04d191756" providerId="LiveId" clId="{B4BCF578-D606-8442-AB9D-13BDCBADB06C}" dt="2021-11-19T20:04:34.738" v="725" actId="26606"/>
          <ac:spMkLst>
            <pc:docMk/>
            <pc:sldMk cId="2563858120" sldId="263"/>
            <ac:spMk id="15" creationId="{0B339CD8-1850-4DF2-BCDF-1CAAE5F872AC}"/>
          </ac:spMkLst>
        </pc:spChg>
        <pc:spChg chg="add del">
          <ac:chgData name="Tan Shrek" userId="1e0383c04d191756" providerId="LiveId" clId="{B4BCF578-D606-8442-AB9D-13BDCBADB06C}" dt="2021-11-19T20:06:23.247" v="737" actId="26606"/>
          <ac:spMkLst>
            <pc:docMk/>
            <pc:sldMk cId="2563858120" sldId="263"/>
            <ac:spMk id="17" creationId="{09949130-F4C8-4E64-AD1A-B3611E435856}"/>
          </ac:spMkLst>
        </pc:spChg>
        <pc:spChg chg="add del">
          <ac:chgData name="Tan Shrek" userId="1e0383c04d191756" providerId="LiveId" clId="{B4BCF578-D606-8442-AB9D-13BDCBADB06C}" dt="2021-11-19T20:06:23.247" v="737" actId="26606"/>
          <ac:spMkLst>
            <pc:docMk/>
            <pc:sldMk cId="2563858120" sldId="263"/>
            <ac:spMk id="18" creationId="{20DB4423-716D-4B40-9498-69F5F3E5E077}"/>
          </ac:spMkLst>
        </pc:spChg>
        <pc:spChg chg="add del">
          <ac:chgData name="Tan Shrek" userId="1e0383c04d191756" providerId="LiveId" clId="{B4BCF578-D606-8442-AB9D-13BDCBADB06C}" dt="2021-11-19T20:06:23.247" v="737" actId="26606"/>
          <ac:spMkLst>
            <pc:docMk/>
            <pc:sldMk cId="2563858120" sldId="263"/>
            <ac:spMk id="19" creationId="{0B339CD8-1850-4DF2-BCDF-1CAAE5F872AC}"/>
          </ac:spMkLst>
        </pc:spChg>
        <pc:spChg chg="add del">
          <ac:chgData name="Tan Shrek" userId="1e0383c04d191756" providerId="LiveId" clId="{B4BCF578-D606-8442-AB9D-13BDCBADB06C}" dt="2021-11-19T20:06:23.247" v="737" actId="26606"/>
          <ac:spMkLst>
            <pc:docMk/>
            <pc:sldMk cId="2563858120" sldId="263"/>
            <ac:spMk id="26" creationId="{0760E4C7-47B8-4356-ABCA-CC9C79E2D2B6}"/>
          </ac:spMkLst>
        </pc:spChg>
        <pc:spChg chg="add del">
          <ac:chgData name="Tan Shrek" userId="1e0383c04d191756" providerId="LiveId" clId="{B4BCF578-D606-8442-AB9D-13BDCBADB06C}" dt="2021-11-19T20:06:23.247" v="737" actId="26606"/>
          <ac:spMkLst>
            <pc:docMk/>
            <pc:sldMk cId="2563858120" sldId="263"/>
            <ac:spMk id="28" creationId="{824F4927-E645-48C1-B709-AC214B1B75B1}"/>
          </ac:spMkLst>
        </pc:spChg>
        <pc:spChg chg="del">
          <ac:chgData name="Tan Shrek" userId="1e0383c04d191756" providerId="LiveId" clId="{B4BCF578-D606-8442-AB9D-13BDCBADB06C}" dt="2021-11-19T20:04:27.528" v="721"/>
          <ac:spMkLst>
            <pc:docMk/>
            <pc:sldMk cId="2563858120" sldId="263"/>
            <ac:spMk id="41" creationId="{09949130-F4C8-4E64-AD1A-B3611E435856}"/>
          </ac:spMkLst>
        </pc:spChg>
        <pc:spChg chg="del">
          <ac:chgData name="Tan Shrek" userId="1e0383c04d191756" providerId="LiveId" clId="{B4BCF578-D606-8442-AB9D-13BDCBADB06C}" dt="2021-11-19T20:04:27.528" v="721"/>
          <ac:spMkLst>
            <pc:docMk/>
            <pc:sldMk cId="2563858120" sldId="263"/>
            <ac:spMk id="42" creationId="{20DB4423-716D-4B40-9498-69F5F3E5E077}"/>
          </ac:spMkLst>
        </pc:spChg>
        <pc:spChg chg="del">
          <ac:chgData name="Tan Shrek" userId="1e0383c04d191756" providerId="LiveId" clId="{B4BCF578-D606-8442-AB9D-13BDCBADB06C}" dt="2021-11-19T20:04:27.528" v="721"/>
          <ac:spMkLst>
            <pc:docMk/>
            <pc:sldMk cId="2563858120" sldId="263"/>
            <ac:spMk id="43" creationId="{0B339CD8-1850-4DF2-BCDF-1CAAE5F872AC}"/>
          </ac:spMkLst>
        </pc:spChg>
        <pc:picChg chg="add mod">
          <ac:chgData name="Tan Shrek" userId="1e0383c04d191756" providerId="LiveId" clId="{B4BCF578-D606-8442-AB9D-13BDCBADB06C}" dt="2021-11-19T20:07:34.532" v="753" actId="1076"/>
          <ac:picMkLst>
            <pc:docMk/>
            <pc:sldMk cId="2563858120" sldId="263"/>
            <ac:picMk id="7" creationId="{F23521B2-255D-F44A-8F17-92E2383205B9}"/>
          </ac:picMkLst>
        </pc:picChg>
        <pc:picChg chg="add del">
          <ac:chgData name="Tan Shrek" userId="1e0383c04d191756" providerId="LiveId" clId="{B4BCF578-D606-8442-AB9D-13BDCBADB06C}" dt="2021-11-19T20:04:59.336" v="728"/>
          <ac:picMkLst>
            <pc:docMk/>
            <pc:sldMk cId="2563858120" sldId="263"/>
            <ac:picMk id="1026" creationId="{C9B26333-4198-5E45-ACA5-78F48518D4E7}"/>
          </ac:picMkLst>
        </pc:picChg>
        <pc:picChg chg="add del">
          <ac:chgData name="Tan Shrek" userId="1e0383c04d191756" providerId="LiveId" clId="{B4BCF578-D606-8442-AB9D-13BDCBADB06C}" dt="2021-11-19T20:04:59.336" v="728"/>
          <ac:picMkLst>
            <pc:docMk/>
            <pc:sldMk cId="2563858120" sldId="263"/>
            <ac:picMk id="1027" creationId="{8CC3779E-E962-EF4D-A31F-EB9F55114221}"/>
          </ac:picMkLst>
        </pc:picChg>
        <pc:picChg chg="add del">
          <ac:chgData name="Tan Shrek" userId="1e0383c04d191756" providerId="LiveId" clId="{B4BCF578-D606-8442-AB9D-13BDCBADB06C}" dt="2021-11-19T20:04:59.336" v="728"/>
          <ac:picMkLst>
            <pc:docMk/>
            <pc:sldMk cId="2563858120" sldId="263"/>
            <ac:picMk id="1028" creationId="{BE5F56BC-8953-4249-902A-B6F1F2A6D26E}"/>
          </ac:picMkLst>
        </pc:picChg>
        <pc:picChg chg="add del">
          <ac:chgData name="Tan Shrek" userId="1e0383c04d191756" providerId="LiveId" clId="{B4BCF578-D606-8442-AB9D-13BDCBADB06C}" dt="2021-11-19T20:04:59.336" v="728"/>
          <ac:picMkLst>
            <pc:docMk/>
            <pc:sldMk cId="2563858120" sldId="263"/>
            <ac:picMk id="1029" creationId="{0225735C-682A-AD47-877D-EB7D1858A138}"/>
          </ac:picMkLst>
        </pc:picChg>
        <pc:cxnChg chg="add del">
          <ac:chgData name="Tan Shrek" userId="1e0383c04d191756" providerId="LiveId" clId="{B4BCF578-D606-8442-AB9D-13BDCBADB06C}" dt="2021-11-19T20:06:23.247" v="737" actId="26606"/>
          <ac:cxnSpMkLst>
            <pc:docMk/>
            <pc:sldMk cId="2563858120" sldId="263"/>
            <ac:cxnSpMk id="24" creationId="{AEED5540-64E5-4258-ABA4-753F07B71B38}"/>
          </ac:cxnSpMkLst>
        </pc:cxnChg>
        <pc:cxnChg chg="add del">
          <ac:chgData name="Tan Shrek" userId="1e0383c04d191756" providerId="LiveId" clId="{B4BCF578-D606-8442-AB9D-13BDCBADB06C}" dt="2021-11-19T20:06:23.247" v="737" actId="26606"/>
          <ac:cxnSpMkLst>
            <pc:docMk/>
            <pc:sldMk cId="2563858120" sldId="263"/>
            <ac:cxnSpMk id="30" creationId="{414C5C93-B9E9-4392-ADCF-ABF21209DD56}"/>
          </ac:cxnSpMkLst>
        </pc:cxnChg>
      </pc:sldChg>
      <pc:sldChg chg="addSp delSp modSp new mod setBg setClrOvrMap">
        <pc:chgData name="Tan Shrek" userId="1e0383c04d191756" providerId="LiveId" clId="{B4BCF578-D606-8442-AB9D-13BDCBADB06C}" dt="2021-11-19T21:46:40.526" v="6101" actId="27636"/>
        <pc:sldMkLst>
          <pc:docMk/>
          <pc:sldMk cId="2054261627" sldId="264"/>
        </pc:sldMkLst>
        <pc:spChg chg="mod">
          <ac:chgData name="Tan Shrek" userId="1e0383c04d191756" providerId="LiveId" clId="{B4BCF578-D606-8442-AB9D-13BDCBADB06C}" dt="2021-11-19T21:46:40.430" v="6099" actId="26606"/>
          <ac:spMkLst>
            <pc:docMk/>
            <pc:sldMk cId="2054261627" sldId="264"/>
            <ac:spMk id="2" creationId="{3DEF2433-4290-B14A-8E82-D7643953762B}"/>
          </ac:spMkLst>
        </pc:spChg>
        <pc:spChg chg="add del mod">
          <ac:chgData name="Tan Shrek" userId="1e0383c04d191756" providerId="LiveId" clId="{B4BCF578-D606-8442-AB9D-13BDCBADB06C}" dt="2021-11-19T21:42:59.621" v="5819" actId="26606"/>
          <ac:spMkLst>
            <pc:docMk/>
            <pc:sldMk cId="2054261627" sldId="264"/>
            <ac:spMk id="3" creationId="{B205DF99-D5B3-0345-931E-CBC9A0904DD6}"/>
          </ac:spMkLst>
        </pc:spChg>
        <pc:spChg chg="add del">
          <ac:chgData name="Tan Shrek" userId="1e0383c04d191756" providerId="LiveId" clId="{B4BCF578-D606-8442-AB9D-13BDCBADB06C}" dt="2021-11-19T21:42:37.546" v="5791" actId="26606"/>
          <ac:spMkLst>
            <pc:docMk/>
            <pc:sldMk cId="2054261627" sldId="264"/>
            <ac:spMk id="8" creationId="{A4E9F8B3-8282-4A93-BBF8-3342538A70FB}"/>
          </ac:spMkLst>
        </pc:spChg>
        <pc:spChg chg="add del">
          <ac:chgData name="Tan Shrek" userId="1e0383c04d191756" providerId="LiveId" clId="{B4BCF578-D606-8442-AB9D-13BDCBADB06C}" dt="2021-11-19T21:42:45.990" v="5799" actId="26606"/>
          <ac:spMkLst>
            <pc:docMk/>
            <pc:sldMk cId="2054261627" sldId="264"/>
            <ac:spMk id="9" creationId="{1C8B38D4-9D92-4608-A16B-260E8CC21335}"/>
          </ac:spMkLst>
        </pc:spChg>
        <pc:spChg chg="add del">
          <ac:chgData name="Tan Shrek" userId="1e0383c04d191756" providerId="LiveId" clId="{B4BCF578-D606-8442-AB9D-13BDCBADB06C}" dt="2021-11-19T21:42:48.145" v="5802" actId="26606"/>
          <ac:spMkLst>
            <pc:docMk/>
            <pc:sldMk cId="2054261627" sldId="264"/>
            <ac:spMk id="11" creationId="{20DB4423-716D-4B40-9498-69F5F3E5E077}"/>
          </ac:spMkLst>
        </pc:spChg>
        <pc:spChg chg="add del">
          <ac:chgData name="Tan Shrek" userId="1e0383c04d191756" providerId="LiveId" clId="{B4BCF578-D606-8442-AB9D-13BDCBADB06C}" dt="2021-11-19T21:42:40.422" v="5794" actId="26606"/>
          <ac:spMkLst>
            <pc:docMk/>
            <pc:sldMk cId="2054261627" sldId="264"/>
            <ac:spMk id="12" creationId="{E8DB85E2-4179-4550-916E-9377FE0C74DD}"/>
          </ac:spMkLst>
        </pc:spChg>
        <pc:spChg chg="add del">
          <ac:chgData name="Tan Shrek" userId="1e0383c04d191756" providerId="LiveId" clId="{B4BCF578-D606-8442-AB9D-13BDCBADB06C}" dt="2021-11-19T21:42:48.145" v="5802" actId="26606"/>
          <ac:spMkLst>
            <pc:docMk/>
            <pc:sldMk cId="2054261627" sldId="264"/>
            <ac:spMk id="14" creationId="{0B339CD8-1850-4DF2-BCDF-1CAAE5F872AC}"/>
          </ac:spMkLst>
        </pc:spChg>
        <pc:spChg chg="add del">
          <ac:chgData name="Tan Shrek" userId="1e0383c04d191756" providerId="LiveId" clId="{B4BCF578-D606-8442-AB9D-13BDCBADB06C}" dt="2021-11-19T21:42:45.321" v="5797" actId="26606"/>
          <ac:spMkLst>
            <pc:docMk/>
            <pc:sldMk cId="2054261627" sldId="264"/>
            <ac:spMk id="15" creationId="{E8DB85E2-4179-4550-916E-9377FE0C74DD}"/>
          </ac:spMkLst>
        </pc:spChg>
        <pc:spChg chg="add del mod">
          <ac:chgData name="Tan Shrek" userId="1e0383c04d191756" providerId="LiveId" clId="{B4BCF578-D606-8442-AB9D-13BDCBADB06C}" dt="2021-11-19T21:42:48.145" v="5802" actId="26606"/>
          <ac:spMkLst>
            <pc:docMk/>
            <pc:sldMk cId="2054261627" sldId="264"/>
            <ac:spMk id="17" creationId="{B205DF99-D5B3-0345-931E-CBC9A0904DD6}"/>
          </ac:spMkLst>
        </pc:spChg>
        <pc:spChg chg="add del">
          <ac:chgData name="Tan Shrek" userId="1e0383c04d191756" providerId="LiveId" clId="{B4BCF578-D606-8442-AB9D-13BDCBADB06C}" dt="2021-11-19T21:42:48.511" v="5804" actId="26606"/>
          <ac:spMkLst>
            <pc:docMk/>
            <pc:sldMk cId="2054261627" sldId="264"/>
            <ac:spMk id="19" creationId="{1C8B38D4-9D92-4608-A16B-260E8CC21335}"/>
          </ac:spMkLst>
        </pc:spChg>
        <pc:spChg chg="add del">
          <ac:chgData name="Tan Shrek" userId="1e0383c04d191756" providerId="LiveId" clId="{B4BCF578-D606-8442-AB9D-13BDCBADB06C}" dt="2021-11-19T21:42:51.662" v="5807" actId="26606"/>
          <ac:spMkLst>
            <pc:docMk/>
            <pc:sldMk cId="2054261627" sldId="264"/>
            <ac:spMk id="22" creationId="{A4E9F8B3-8282-4A93-BBF8-3342538A70FB}"/>
          </ac:spMkLst>
        </pc:spChg>
        <pc:spChg chg="add del mod">
          <ac:chgData name="Tan Shrek" userId="1e0383c04d191756" providerId="LiveId" clId="{B4BCF578-D606-8442-AB9D-13BDCBADB06C}" dt="2021-11-19T21:42:51.662" v="5807" actId="26606"/>
          <ac:spMkLst>
            <pc:docMk/>
            <pc:sldMk cId="2054261627" sldId="264"/>
            <ac:spMk id="24" creationId="{B205DF99-D5B3-0345-931E-CBC9A0904DD6}"/>
          </ac:spMkLst>
        </pc:spChg>
        <pc:spChg chg="add del">
          <ac:chgData name="Tan Shrek" userId="1e0383c04d191756" providerId="LiveId" clId="{B4BCF578-D606-8442-AB9D-13BDCBADB06C}" dt="2021-11-19T21:42:53.184" v="5810" actId="26606"/>
          <ac:spMkLst>
            <pc:docMk/>
            <pc:sldMk cId="2054261627" sldId="264"/>
            <ac:spMk id="26" creationId="{E8DB85E2-4179-4550-916E-9377FE0C74DD}"/>
          </ac:spMkLst>
        </pc:spChg>
        <pc:spChg chg="add del mod">
          <ac:chgData name="Tan Shrek" userId="1e0383c04d191756" providerId="LiveId" clId="{B4BCF578-D606-8442-AB9D-13BDCBADB06C}" dt="2021-11-19T21:42:53.184" v="5810" actId="26606"/>
          <ac:spMkLst>
            <pc:docMk/>
            <pc:sldMk cId="2054261627" sldId="264"/>
            <ac:spMk id="27" creationId="{B205DF99-D5B3-0345-931E-CBC9A0904DD6}"/>
          </ac:spMkLst>
        </pc:spChg>
        <pc:spChg chg="add del">
          <ac:chgData name="Tan Shrek" userId="1e0383c04d191756" providerId="LiveId" clId="{B4BCF578-D606-8442-AB9D-13BDCBADB06C}" dt="2021-11-19T21:42:54.560" v="5812" actId="26606"/>
          <ac:spMkLst>
            <pc:docMk/>
            <pc:sldMk cId="2054261627" sldId="264"/>
            <ac:spMk id="30" creationId="{A4E9F8B3-8282-4A93-BBF8-3342538A70FB}"/>
          </ac:spMkLst>
        </pc:spChg>
        <pc:spChg chg="add del">
          <ac:chgData name="Tan Shrek" userId="1e0383c04d191756" providerId="LiveId" clId="{B4BCF578-D606-8442-AB9D-13BDCBADB06C}" dt="2021-11-19T21:42:54.560" v="5812" actId="26606"/>
          <ac:spMkLst>
            <pc:docMk/>
            <pc:sldMk cId="2054261627" sldId="264"/>
            <ac:spMk id="31" creationId="{B205DF99-D5B3-0345-931E-CBC9A0904DD6}"/>
          </ac:spMkLst>
        </pc:spChg>
        <pc:spChg chg="add del">
          <ac:chgData name="Tan Shrek" userId="1e0383c04d191756" providerId="LiveId" clId="{B4BCF578-D606-8442-AB9D-13BDCBADB06C}" dt="2021-11-19T21:42:56.166" v="5815" actId="26606"/>
          <ac:spMkLst>
            <pc:docMk/>
            <pc:sldMk cId="2054261627" sldId="264"/>
            <ac:spMk id="33" creationId="{20DB4423-716D-4B40-9498-69F5F3E5E077}"/>
          </ac:spMkLst>
        </pc:spChg>
        <pc:spChg chg="add del">
          <ac:chgData name="Tan Shrek" userId="1e0383c04d191756" providerId="LiveId" clId="{B4BCF578-D606-8442-AB9D-13BDCBADB06C}" dt="2021-11-19T21:42:56.166" v="5815" actId="26606"/>
          <ac:spMkLst>
            <pc:docMk/>
            <pc:sldMk cId="2054261627" sldId="264"/>
            <ac:spMk id="34" creationId="{0B339CD8-1850-4DF2-BCDF-1CAAE5F872AC}"/>
          </ac:spMkLst>
        </pc:spChg>
        <pc:spChg chg="add del mod">
          <ac:chgData name="Tan Shrek" userId="1e0383c04d191756" providerId="LiveId" clId="{B4BCF578-D606-8442-AB9D-13BDCBADB06C}" dt="2021-11-19T21:42:56.166" v="5815" actId="26606"/>
          <ac:spMkLst>
            <pc:docMk/>
            <pc:sldMk cId="2054261627" sldId="264"/>
            <ac:spMk id="35" creationId="{B205DF99-D5B3-0345-931E-CBC9A0904DD6}"/>
          </ac:spMkLst>
        </pc:spChg>
        <pc:spChg chg="add del">
          <ac:chgData name="Tan Shrek" userId="1e0383c04d191756" providerId="LiveId" clId="{B4BCF578-D606-8442-AB9D-13BDCBADB06C}" dt="2021-11-19T21:42:59.615" v="5818" actId="26606"/>
          <ac:spMkLst>
            <pc:docMk/>
            <pc:sldMk cId="2054261627" sldId="264"/>
            <ac:spMk id="37" creationId="{E8DB85E2-4179-4550-916E-9377FE0C74DD}"/>
          </ac:spMkLst>
        </pc:spChg>
        <pc:spChg chg="add del mod">
          <ac:chgData name="Tan Shrek" userId="1e0383c04d191756" providerId="LiveId" clId="{B4BCF578-D606-8442-AB9D-13BDCBADB06C}" dt="2021-11-19T21:42:59.615" v="5818" actId="26606"/>
          <ac:spMkLst>
            <pc:docMk/>
            <pc:sldMk cId="2054261627" sldId="264"/>
            <ac:spMk id="38" creationId="{B205DF99-D5B3-0345-931E-CBC9A0904DD6}"/>
          </ac:spMkLst>
        </pc:spChg>
        <pc:spChg chg="add del">
          <ac:chgData name="Tan Shrek" userId="1e0383c04d191756" providerId="LiveId" clId="{B4BCF578-D606-8442-AB9D-13BDCBADB06C}" dt="2021-11-19T21:46:40.444" v="6100" actId="26606"/>
          <ac:spMkLst>
            <pc:docMk/>
            <pc:sldMk cId="2054261627" sldId="264"/>
            <ac:spMk id="41" creationId="{A4E9F8B3-8282-4A93-BBF8-3342538A70FB}"/>
          </ac:spMkLst>
        </pc:spChg>
        <pc:spChg chg="add mod">
          <ac:chgData name="Tan Shrek" userId="1e0383c04d191756" providerId="LiveId" clId="{B4BCF578-D606-8442-AB9D-13BDCBADB06C}" dt="2021-11-19T21:46:40.526" v="6101" actId="27636"/>
          <ac:spMkLst>
            <pc:docMk/>
            <pc:sldMk cId="2054261627" sldId="264"/>
            <ac:spMk id="43" creationId="{B205DF99-D5B3-0345-931E-CBC9A0904DD6}"/>
          </ac:spMkLst>
        </pc:spChg>
        <pc:spChg chg="add del">
          <ac:chgData name="Tan Shrek" userId="1e0383c04d191756" providerId="LiveId" clId="{B4BCF578-D606-8442-AB9D-13BDCBADB06C}" dt="2021-11-19T21:46:35.321" v="6094" actId="26606"/>
          <ac:spMkLst>
            <pc:docMk/>
            <pc:sldMk cId="2054261627" sldId="264"/>
            <ac:spMk id="48" creationId="{E8DB85E2-4179-4550-916E-9377FE0C74DD}"/>
          </ac:spMkLst>
        </pc:spChg>
        <pc:spChg chg="add del">
          <ac:chgData name="Tan Shrek" userId="1e0383c04d191756" providerId="LiveId" clId="{B4BCF578-D606-8442-AB9D-13BDCBADB06C}" dt="2021-11-19T21:46:38.635" v="6097" actId="26606"/>
          <ac:spMkLst>
            <pc:docMk/>
            <pc:sldMk cId="2054261627" sldId="264"/>
            <ac:spMk id="52" creationId="{E8DB85E2-4179-4550-916E-9377FE0C74DD}"/>
          </ac:spMkLst>
        </pc:spChg>
        <pc:spChg chg="add del">
          <ac:chgData name="Tan Shrek" userId="1e0383c04d191756" providerId="LiveId" clId="{B4BCF578-D606-8442-AB9D-13BDCBADB06C}" dt="2021-11-19T21:46:40.430" v="6099" actId="26606"/>
          <ac:spMkLst>
            <pc:docMk/>
            <pc:sldMk cId="2054261627" sldId="264"/>
            <ac:spMk id="55" creationId="{6A027DD1-A31E-4BED-83B8-ED31F386F011}"/>
          </ac:spMkLst>
        </pc:spChg>
        <pc:spChg chg="add del">
          <ac:chgData name="Tan Shrek" userId="1e0383c04d191756" providerId="LiveId" clId="{B4BCF578-D606-8442-AB9D-13BDCBADB06C}" dt="2021-11-19T21:46:40.430" v="6099" actId="26606"/>
          <ac:spMkLst>
            <pc:docMk/>
            <pc:sldMk cId="2054261627" sldId="264"/>
            <ac:spMk id="56" creationId="{74195ED9-15F9-4A18-B356-696821BFFC62}"/>
          </ac:spMkLst>
        </pc:spChg>
        <pc:spChg chg="add del">
          <ac:chgData name="Tan Shrek" userId="1e0383c04d191756" providerId="LiveId" clId="{B4BCF578-D606-8442-AB9D-13BDCBADB06C}" dt="2021-11-19T21:46:40.430" v="6099" actId="26606"/>
          <ac:spMkLst>
            <pc:docMk/>
            <pc:sldMk cId="2054261627" sldId="264"/>
            <ac:spMk id="57" creationId="{961C2FB6-1414-4D9D-BE7A-1FF2A7AAECC6}"/>
          </ac:spMkLst>
        </pc:spChg>
        <pc:spChg chg="add">
          <ac:chgData name="Tan Shrek" userId="1e0383c04d191756" providerId="LiveId" clId="{B4BCF578-D606-8442-AB9D-13BDCBADB06C}" dt="2021-11-19T21:46:40.444" v="6100" actId="26606"/>
          <ac:spMkLst>
            <pc:docMk/>
            <pc:sldMk cId="2054261627" sldId="264"/>
            <ac:spMk id="59" creationId="{A4E9F8B3-8282-4A93-BBF8-3342538A70FB}"/>
          </ac:spMkLst>
        </pc:spChg>
        <pc:graphicFrameChg chg="add del">
          <ac:chgData name="Tan Shrek" userId="1e0383c04d191756" providerId="LiveId" clId="{B4BCF578-D606-8442-AB9D-13BDCBADB06C}" dt="2021-11-19T21:42:45.990" v="5799" actId="26606"/>
          <ac:graphicFrameMkLst>
            <pc:docMk/>
            <pc:sldMk cId="2054261627" sldId="264"/>
            <ac:graphicFrameMk id="5" creationId="{147DD948-1C64-41F9-8C29-AE6606E391BF}"/>
          </ac:graphicFrameMkLst>
        </pc:graphicFrameChg>
        <pc:graphicFrameChg chg="add del">
          <ac:chgData name="Tan Shrek" userId="1e0383c04d191756" providerId="LiveId" clId="{B4BCF578-D606-8442-AB9D-13BDCBADB06C}" dt="2021-11-19T21:42:48.511" v="5804" actId="26606"/>
          <ac:graphicFrameMkLst>
            <pc:docMk/>
            <pc:sldMk cId="2054261627" sldId="264"/>
            <ac:graphicFrameMk id="20" creationId="{4CCB87E7-6C76-4B46-99A7-ABF76D5249BB}"/>
          </ac:graphicFrameMkLst>
        </pc:graphicFrameChg>
        <pc:cxnChg chg="add del">
          <ac:chgData name="Tan Shrek" userId="1e0383c04d191756" providerId="LiveId" clId="{B4BCF578-D606-8442-AB9D-13BDCBADB06C}" dt="2021-11-19T21:42:37.546" v="5791" actId="26606"/>
          <ac:cxnSpMkLst>
            <pc:docMk/>
            <pc:sldMk cId="2054261627" sldId="264"/>
            <ac:cxnSpMk id="10" creationId="{58EFA797-975B-41D8-BC96-56CDC2CFA3E4}"/>
          </ac:cxnSpMkLst>
        </pc:cxnChg>
        <pc:cxnChg chg="add del">
          <ac:chgData name="Tan Shrek" userId="1e0383c04d191756" providerId="LiveId" clId="{B4BCF578-D606-8442-AB9D-13BDCBADB06C}" dt="2021-11-19T21:42:40.422" v="5794" actId="26606"/>
          <ac:cxnSpMkLst>
            <pc:docMk/>
            <pc:sldMk cId="2054261627" sldId="264"/>
            <ac:cxnSpMk id="13" creationId="{45B26396-3476-4B52-8CF4-01F3D246D836}"/>
          </ac:cxnSpMkLst>
        </pc:cxnChg>
        <pc:cxnChg chg="add del">
          <ac:chgData name="Tan Shrek" userId="1e0383c04d191756" providerId="LiveId" clId="{B4BCF578-D606-8442-AB9D-13BDCBADB06C}" dt="2021-11-19T21:42:45.321" v="5797" actId="26606"/>
          <ac:cxnSpMkLst>
            <pc:docMk/>
            <pc:sldMk cId="2054261627" sldId="264"/>
            <ac:cxnSpMk id="16" creationId="{45B26396-3476-4B52-8CF4-01F3D246D836}"/>
          </ac:cxnSpMkLst>
        </pc:cxnChg>
        <pc:cxnChg chg="add del">
          <ac:chgData name="Tan Shrek" userId="1e0383c04d191756" providerId="LiveId" clId="{B4BCF578-D606-8442-AB9D-13BDCBADB06C}" dt="2021-11-19T21:42:51.662" v="5807" actId="26606"/>
          <ac:cxnSpMkLst>
            <pc:docMk/>
            <pc:sldMk cId="2054261627" sldId="264"/>
            <ac:cxnSpMk id="23" creationId="{58EFA797-975B-41D8-BC96-56CDC2CFA3E4}"/>
          </ac:cxnSpMkLst>
        </pc:cxnChg>
        <pc:cxnChg chg="add del">
          <ac:chgData name="Tan Shrek" userId="1e0383c04d191756" providerId="LiveId" clId="{B4BCF578-D606-8442-AB9D-13BDCBADB06C}" dt="2021-11-19T21:42:53.184" v="5810" actId="26606"/>
          <ac:cxnSpMkLst>
            <pc:docMk/>
            <pc:sldMk cId="2054261627" sldId="264"/>
            <ac:cxnSpMk id="28" creationId="{45B26396-3476-4B52-8CF4-01F3D246D836}"/>
          </ac:cxnSpMkLst>
        </pc:cxnChg>
        <pc:cxnChg chg="add del">
          <ac:chgData name="Tan Shrek" userId="1e0383c04d191756" providerId="LiveId" clId="{B4BCF578-D606-8442-AB9D-13BDCBADB06C}" dt="2021-11-19T21:42:59.615" v="5818" actId="26606"/>
          <ac:cxnSpMkLst>
            <pc:docMk/>
            <pc:sldMk cId="2054261627" sldId="264"/>
            <ac:cxnSpMk id="39" creationId="{45B26396-3476-4B52-8CF4-01F3D246D836}"/>
          </ac:cxnSpMkLst>
        </pc:cxnChg>
        <pc:cxnChg chg="add del">
          <ac:chgData name="Tan Shrek" userId="1e0383c04d191756" providerId="LiveId" clId="{B4BCF578-D606-8442-AB9D-13BDCBADB06C}" dt="2021-11-19T21:46:40.444" v="6100" actId="26606"/>
          <ac:cxnSpMkLst>
            <pc:docMk/>
            <pc:sldMk cId="2054261627" sldId="264"/>
            <ac:cxnSpMk id="42" creationId="{58EFA797-975B-41D8-BC96-56CDC2CFA3E4}"/>
          </ac:cxnSpMkLst>
        </pc:cxnChg>
        <pc:cxnChg chg="add del">
          <ac:chgData name="Tan Shrek" userId="1e0383c04d191756" providerId="LiveId" clId="{B4BCF578-D606-8442-AB9D-13BDCBADB06C}" dt="2021-11-19T21:46:35.321" v="6094" actId="26606"/>
          <ac:cxnSpMkLst>
            <pc:docMk/>
            <pc:sldMk cId="2054261627" sldId="264"/>
            <ac:cxnSpMk id="50" creationId="{45B26396-3476-4B52-8CF4-01F3D246D836}"/>
          </ac:cxnSpMkLst>
        </pc:cxnChg>
        <pc:cxnChg chg="add del">
          <ac:chgData name="Tan Shrek" userId="1e0383c04d191756" providerId="LiveId" clId="{B4BCF578-D606-8442-AB9D-13BDCBADB06C}" dt="2021-11-19T21:46:38.635" v="6097" actId="26606"/>
          <ac:cxnSpMkLst>
            <pc:docMk/>
            <pc:sldMk cId="2054261627" sldId="264"/>
            <ac:cxnSpMk id="53" creationId="{45B26396-3476-4B52-8CF4-01F3D246D836}"/>
          </ac:cxnSpMkLst>
        </pc:cxnChg>
        <pc:cxnChg chg="add">
          <ac:chgData name="Tan Shrek" userId="1e0383c04d191756" providerId="LiveId" clId="{B4BCF578-D606-8442-AB9D-13BDCBADB06C}" dt="2021-11-19T21:46:40.444" v="6100" actId="26606"/>
          <ac:cxnSpMkLst>
            <pc:docMk/>
            <pc:sldMk cId="2054261627" sldId="264"/>
            <ac:cxnSpMk id="60" creationId="{58EFA797-975B-41D8-BC96-56CDC2CFA3E4}"/>
          </ac:cxnSpMkLst>
        </pc:cxnChg>
      </pc:sldChg>
      <pc:sldChg chg="addSp delSp modSp new mod setBg modClrScheme setClrOvrMap chgLayout">
        <pc:chgData name="Tan Shrek" userId="1e0383c04d191756" providerId="LiveId" clId="{B4BCF578-D606-8442-AB9D-13BDCBADB06C}" dt="2021-11-19T22:11:56.468" v="7600" actId="1076"/>
        <pc:sldMkLst>
          <pc:docMk/>
          <pc:sldMk cId="779858169" sldId="265"/>
        </pc:sldMkLst>
        <pc:spChg chg="mod ord">
          <ac:chgData name="Tan Shrek" userId="1e0383c04d191756" providerId="LiveId" clId="{B4BCF578-D606-8442-AB9D-13BDCBADB06C}" dt="2021-11-19T21:53:22.926" v="6185" actId="20577"/>
          <ac:spMkLst>
            <pc:docMk/>
            <pc:sldMk cId="779858169" sldId="265"/>
            <ac:spMk id="2" creationId="{6286E26C-B6D2-7241-AEEA-7ABFB67B64BA}"/>
          </ac:spMkLst>
        </pc:spChg>
        <pc:spChg chg="add del mod ord">
          <ac:chgData name="Tan Shrek" userId="1e0383c04d191756" providerId="LiveId" clId="{B4BCF578-D606-8442-AB9D-13BDCBADB06C}" dt="2021-11-19T21:48:21.675" v="6104" actId="700"/>
          <ac:spMkLst>
            <pc:docMk/>
            <pc:sldMk cId="779858169" sldId="265"/>
            <ac:spMk id="3" creationId="{C982449D-969C-E948-BAA6-86144F085B98}"/>
          </ac:spMkLst>
        </pc:spChg>
        <pc:spChg chg="add del mod ord">
          <ac:chgData name="Tan Shrek" userId="1e0383c04d191756" providerId="LiveId" clId="{B4BCF578-D606-8442-AB9D-13BDCBADB06C}" dt="2021-11-19T21:48:26.553" v="6105" actId="700"/>
          <ac:spMkLst>
            <pc:docMk/>
            <pc:sldMk cId="779858169" sldId="265"/>
            <ac:spMk id="5" creationId="{C611563B-2430-0E47-B6E3-F4DDDF422D52}"/>
          </ac:spMkLst>
        </pc:spChg>
        <pc:spChg chg="add del mod ord">
          <ac:chgData name="Tan Shrek" userId="1e0383c04d191756" providerId="LiveId" clId="{B4BCF578-D606-8442-AB9D-13BDCBADB06C}" dt="2021-11-19T21:48:26.553" v="6105" actId="700"/>
          <ac:spMkLst>
            <pc:docMk/>
            <pc:sldMk cId="779858169" sldId="265"/>
            <ac:spMk id="6" creationId="{E69E01C8-0B8D-FC4B-9C3F-2FE54A9B17F9}"/>
          </ac:spMkLst>
        </pc:spChg>
        <pc:spChg chg="add del mod ord">
          <ac:chgData name="Tan Shrek" userId="1e0383c04d191756" providerId="LiveId" clId="{B4BCF578-D606-8442-AB9D-13BDCBADB06C}" dt="2021-11-19T21:48:41.353" v="6108" actId="700"/>
          <ac:spMkLst>
            <pc:docMk/>
            <pc:sldMk cId="779858169" sldId="265"/>
            <ac:spMk id="7" creationId="{4E697701-23C0-EE4E-BBA5-0D966D3AF97E}"/>
          </ac:spMkLst>
        </pc:spChg>
        <pc:spChg chg="add del mod ord">
          <ac:chgData name="Tan Shrek" userId="1e0383c04d191756" providerId="LiveId" clId="{B4BCF578-D606-8442-AB9D-13BDCBADB06C}" dt="2021-11-19T21:48:41.353" v="6108" actId="700"/>
          <ac:spMkLst>
            <pc:docMk/>
            <pc:sldMk cId="779858169" sldId="265"/>
            <ac:spMk id="8" creationId="{707A5DD5-8B0F-FA46-B21D-15072B04AA17}"/>
          </ac:spMkLst>
        </pc:spChg>
        <pc:spChg chg="add del mod ord">
          <ac:chgData name="Tan Shrek" userId="1e0383c04d191756" providerId="LiveId" clId="{B4BCF578-D606-8442-AB9D-13BDCBADB06C}" dt="2021-11-19T21:49:13.670" v="6119" actId="700"/>
          <ac:spMkLst>
            <pc:docMk/>
            <pc:sldMk cId="779858169" sldId="265"/>
            <ac:spMk id="10" creationId="{613AB4A4-E133-4C42-ACDC-FED0AD80569C}"/>
          </ac:spMkLst>
        </pc:spChg>
        <pc:spChg chg="add del mod ord">
          <ac:chgData name="Tan Shrek" userId="1e0383c04d191756" providerId="LiveId" clId="{B4BCF578-D606-8442-AB9D-13BDCBADB06C}" dt="2021-11-19T21:50:03.163" v="6121"/>
          <ac:spMkLst>
            <pc:docMk/>
            <pc:sldMk cId="779858169" sldId="265"/>
            <ac:spMk id="12" creationId="{0CF22606-FFC0-1249-B1AA-06BD41BD52D4}"/>
          </ac:spMkLst>
        </pc:spChg>
        <pc:spChg chg="add del mod ord">
          <ac:chgData name="Tan Shrek" userId="1e0383c04d191756" providerId="LiveId" clId="{B4BCF578-D606-8442-AB9D-13BDCBADB06C}" dt="2021-11-19T21:49:56.087" v="6120"/>
          <ac:spMkLst>
            <pc:docMk/>
            <pc:sldMk cId="779858169" sldId="265"/>
            <ac:spMk id="13" creationId="{AA2ACC4F-DF14-6045-B312-56D789CB6D1F}"/>
          </ac:spMkLst>
        </pc:spChg>
        <pc:spChg chg="add del">
          <ac:chgData name="Tan Shrek" userId="1e0383c04d191756" providerId="LiveId" clId="{B4BCF578-D606-8442-AB9D-13BDCBADB06C}" dt="2021-11-19T21:48:57.849" v="6111" actId="26606"/>
          <ac:spMkLst>
            <pc:docMk/>
            <pc:sldMk cId="779858169" sldId="265"/>
            <ac:spMk id="15" creationId="{A7F20C74-59AB-407D-93CF-E73D570CF07F}"/>
          </ac:spMkLst>
        </pc:spChg>
        <pc:spChg chg="add del">
          <ac:chgData name="Tan Shrek" userId="1e0383c04d191756" providerId="LiveId" clId="{B4BCF578-D606-8442-AB9D-13BDCBADB06C}" dt="2021-11-19T21:48:57.849" v="6111" actId="26606"/>
          <ac:spMkLst>
            <pc:docMk/>
            <pc:sldMk cId="779858169" sldId="265"/>
            <ac:spMk id="18" creationId="{35709097-1D5E-461B-A75A-2CB4E0B19297}"/>
          </ac:spMkLst>
        </pc:spChg>
        <pc:spChg chg="add del">
          <ac:chgData name="Tan Shrek" userId="1e0383c04d191756" providerId="LiveId" clId="{B4BCF578-D606-8442-AB9D-13BDCBADB06C}" dt="2021-11-19T21:50:16.816" v="6123" actId="26606"/>
          <ac:spMkLst>
            <pc:docMk/>
            <pc:sldMk cId="779858169" sldId="265"/>
            <ac:spMk id="19" creationId="{9184DF83-39E6-4BDC-9E23-17F25AB44C55}"/>
          </ac:spMkLst>
        </pc:spChg>
        <pc:spChg chg="add del">
          <ac:chgData name="Tan Shrek" userId="1e0383c04d191756" providerId="LiveId" clId="{B4BCF578-D606-8442-AB9D-13BDCBADB06C}" dt="2021-11-19T21:48:57.849" v="6111" actId="26606"/>
          <ac:spMkLst>
            <pc:docMk/>
            <pc:sldMk cId="779858169" sldId="265"/>
            <ac:spMk id="20" creationId="{F8E7CE3D-756A-41A4-9B20-2A2FC3A1E40A}"/>
          </ac:spMkLst>
        </pc:spChg>
        <pc:spChg chg="add del">
          <ac:chgData name="Tan Shrek" userId="1e0383c04d191756" providerId="LiveId" clId="{B4BCF578-D606-8442-AB9D-13BDCBADB06C}" dt="2021-11-19T21:50:16.816" v="6123" actId="26606"/>
          <ac:spMkLst>
            <pc:docMk/>
            <pc:sldMk cId="779858169" sldId="265"/>
            <ac:spMk id="21" creationId="{55393E61-3571-4DB6-851B-09300B94DADC}"/>
          </ac:spMkLst>
        </pc:spChg>
        <pc:spChg chg="add del">
          <ac:chgData name="Tan Shrek" userId="1e0383c04d191756" providerId="LiveId" clId="{B4BCF578-D606-8442-AB9D-13BDCBADB06C}" dt="2021-11-19T21:49:00.748" v="6113" actId="26606"/>
          <ac:spMkLst>
            <pc:docMk/>
            <pc:sldMk cId="779858169" sldId="265"/>
            <ac:spMk id="24" creationId="{3DAD064D-86F0-42ED-B520-99689857918E}"/>
          </ac:spMkLst>
        </pc:spChg>
        <pc:spChg chg="add del">
          <ac:chgData name="Tan Shrek" userId="1e0383c04d191756" providerId="LiveId" clId="{B4BCF578-D606-8442-AB9D-13BDCBADB06C}" dt="2021-11-19T21:49:00.748" v="6113" actId="26606"/>
          <ac:spMkLst>
            <pc:docMk/>
            <pc:sldMk cId="779858169" sldId="265"/>
            <ac:spMk id="25" creationId="{E26C3CEC-41DD-406F-B2AD-62C0ECF2A7AF}"/>
          </ac:spMkLst>
        </pc:spChg>
        <pc:spChg chg="add del">
          <ac:chgData name="Tan Shrek" userId="1e0383c04d191756" providerId="LiveId" clId="{B4BCF578-D606-8442-AB9D-13BDCBADB06C}" dt="2021-11-19T21:49:00.748" v="6113" actId="26606"/>
          <ac:spMkLst>
            <pc:docMk/>
            <pc:sldMk cId="779858169" sldId="265"/>
            <ac:spMk id="26" creationId="{1D7071EC-BCB9-494C-A9A6-CF6667C0018F}"/>
          </ac:spMkLst>
        </pc:spChg>
        <pc:spChg chg="add mod">
          <ac:chgData name="Tan Shrek" userId="1e0383c04d191756" providerId="LiveId" clId="{B4BCF578-D606-8442-AB9D-13BDCBADB06C}" dt="2021-11-19T21:53:10.606" v="6179" actId="207"/>
          <ac:spMkLst>
            <pc:docMk/>
            <pc:sldMk cId="779858169" sldId="265"/>
            <ac:spMk id="27" creationId="{6A7C64F3-3582-9340-992A-722A4DBED3C4}"/>
          </ac:spMkLst>
        </pc:spChg>
        <pc:spChg chg="add del">
          <ac:chgData name="Tan Shrek" userId="1e0383c04d191756" providerId="LiveId" clId="{B4BCF578-D606-8442-AB9D-13BDCBADB06C}" dt="2021-11-19T21:49:08.572" v="6117" actId="26606"/>
          <ac:spMkLst>
            <pc:docMk/>
            <pc:sldMk cId="779858169" sldId="265"/>
            <ac:spMk id="28" creationId="{0760E4C7-47B8-4356-ABCA-CC9C79E2D2B6}"/>
          </ac:spMkLst>
        </pc:spChg>
        <pc:spChg chg="add del">
          <ac:chgData name="Tan Shrek" userId="1e0383c04d191756" providerId="LiveId" clId="{B4BCF578-D606-8442-AB9D-13BDCBADB06C}" dt="2021-11-19T21:49:08.572" v="6117" actId="26606"/>
          <ac:spMkLst>
            <pc:docMk/>
            <pc:sldMk cId="779858169" sldId="265"/>
            <ac:spMk id="29" creationId="{824F4927-E645-48C1-B709-AC214B1B75B1}"/>
          </ac:spMkLst>
        </pc:spChg>
        <pc:spChg chg="add mod">
          <ac:chgData name="Tan Shrek" userId="1e0383c04d191756" providerId="LiveId" clId="{B4BCF578-D606-8442-AB9D-13BDCBADB06C}" dt="2021-11-19T22:11:56.468" v="7600" actId="1076"/>
          <ac:spMkLst>
            <pc:docMk/>
            <pc:sldMk cId="779858169" sldId="265"/>
            <ac:spMk id="31" creationId="{80B81697-E489-1444-9222-C7DAEBFB6DBB}"/>
          </ac:spMkLst>
        </pc:spChg>
        <pc:spChg chg="add del">
          <ac:chgData name="Tan Shrek" userId="1e0383c04d191756" providerId="LiveId" clId="{B4BCF578-D606-8442-AB9D-13BDCBADB06C}" dt="2021-11-19T21:50:48.964" v="6128" actId="26606"/>
          <ac:spMkLst>
            <pc:docMk/>
            <pc:sldMk cId="779858169" sldId="265"/>
            <ac:spMk id="32" creationId="{1265911B-1E2F-489E-97EF-A15A9299E703}"/>
          </ac:spMkLst>
        </pc:spChg>
        <pc:spChg chg="add del">
          <ac:chgData name="Tan Shrek" userId="1e0383c04d191756" providerId="LiveId" clId="{B4BCF578-D606-8442-AB9D-13BDCBADB06C}" dt="2021-11-19T21:50:48.964" v="6128" actId="26606"/>
          <ac:spMkLst>
            <pc:docMk/>
            <pc:sldMk cId="779858169" sldId="265"/>
            <ac:spMk id="34" creationId="{2119D4F1-CE65-4D74-A168-F27C15F1B00C}"/>
          </ac:spMkLst>
        </pc:spChg>
        <pc:spChg chg="add del">
          <ac:chgData name="Tan Shrek" userId="1e0383c04d191756" providerId="LiveId" clId="{B4BCF578-D606-8442-AB9D-13BDCBADB06C}" dt="2021-11-19T21:50:52.562" v="6130" actId="26606"/>
          <ac:spMkLst>
            <pc:docMk/>
            <pc:sldMk cId="779858169" sldId="265"/>
            <ac:spMk id="36" creationId="{E7218290-08E7-4AB8-8549-F625B01F0DCB}"/>
          </ac:spMkLst>
        </pc:spChg>
        <pc:spChg chg="add del">
          <ac:chgData name="Tan Shrek" userId="1e0383c04d191756" providerId="LiveId" clId="{B4BCF578-D606-8442-AB9D-13BDCBADB06C}" dt="2021-11-19T21:50:52.562" v="6130" actId="26606"/>
          <ac:spMkLst>
            <pc:docMk/>
            <pc:sldMk cId="779858169" sldId="265"/>
            <ac:spMk id="37" creationId="{CE9A9457-874F-4EEB-BF07-9CEA561C1196}"/>
          </ac:spMkLst>
        </pc:spChg>
        <pc:spChg chg="add del">
          <ac:chgData name="Tan Shrek" userId="1e0383c04d191756" providerId="LiveId" clId="{B4BCF578-D606-8442-AB9D-13BDCBADB06C}" dt="2021-11-19T21:50:54.078" v="6132" actId="26606"/>
          <ac:spMkLst>
            <pc:docMk/>
            <pc:sldMk cId="779858169" sldId="265"/>
            <ac:spMk id="39" creationId="{5669F72C-E3FB-4C48-AEBD-AF7AC0D749C7}"/>
          </ac:spMkLst>
        </pc:spChg>
        <pc:spChg chg="add del">
          <ac:chgData name="Tan Shrek" userId="1e0383c04d191756" providerId="LiveId" clId="{B4BCF578-D606-8442-AB9D-13BDCBADB06C}" dt="2021-11-19T21:50:54.078" v="6132" actId="26606"/>
          <ac:spMkLst>
            <pc:docMk/>
            <pc:sldMk cId="779858169" sldId="265"/>
            <ac:spMk id="40" creationId="{5CA22715-D05D-465E-A9CB-5AD7BC6C9C8A}"/>
          </ac:spMkLst>
        </pc:spChg>
        <pc:spChg chg="add del">
          <ac:chgData name="Tan Shrek" userId="1e0383c04d191756" providerId="LiveId" clId="{B4BCF578-D606-8442-AB9D-13BDCBADB06C}" dt="2021-11-19T21:50:58.568" v="6134" actId="26606"/>
          <ac:spMkLst>
            <pc:docMk/>
            <pc:sldMk cId="779858169" sldId="265"/>
            <ac:spMk id="42" creationId="{E7218290-08E7-4AB8-8549-F625B01F0DCB}"/>
          </ac:spMkLst>
        </pc:spChg>
        <pc:spChg chg="add del">
          <ac:chgData name="Tan Shrek" userId="1e0383c04d191756" providerId="LiveId" clId="{B4BCF578-D606-8442-AB9D-13BDCBADB06C}" dt="2021-11-19T21:50:58.568" v="6134" actId="26606"/>
          <ac:spMkLst>
            <pc:docMk/>
            <pc:sldMk cId="779858169" sldId="265"/>
            <ac:spMk id="43" creationId="{2EAC6968-E97C-4229-A385-D68969BBA1F0}"/>
          </ac:spMkLst>
        </pc:spChg>
        <pc:spChg chg="add del">
          <ac:chgData name="Tan Shrek" userId="1e0383c04d191756" providerId="LiveId" clId="{B4BCF578-D606-8442-AB9D-13BDCBADB06C}" dt="2021-11-19T21:50:58.568" v="6134" actId="26606"/>
          <ac:spMkLst>
            <pc:docMk/>
            <pc:sldMk cId="779858169" sldId="265"/>
            <ac:spMk id="44" creationId="{CE9A9457-874F-4EEB-BF07-9CEA561C1196}"/>
          </ac:spMkLst>
        </pc:spChg>
        <pc:spChg chg="add del">
          <ac:chgData name="Tan Shrek" userId="1e0383c04d191756" providerId="LiveId" clId="{B4BCF578-D606-8442-AB9D-13BDCBADB06C}" dt="2021-11-19T21:50:59.479" v="6136" actId="26606"/>
          <ac:spMkLst>
            <pc:docMk/>
            <pc:sldMk cId="779858169" sldId="265"/>
            <ac:spMk id="46" creationId="{6A027DD1-A31E-4BED-83B8-ED31F386F011}"/>
          </ac:spMkLst>
        </pc:spChg>
        <pc:spChg chg="add del">
          <ac:chgData name="Tan Shrek" userId="1e0383c04d191756" providerId="LiveId" clId="{B4BCF578-D606-8442-AB9D-13BDCBADB06C}" dt="2021-11-19T21:50:59.479" v="6136" actId="26606"/>
          <ac:spMkLst>
            <pc:docMk/>
            <pc:sldMk cId="779858169" sldId="265"/>
            <ac:spMk id="47" creationId="{961C2FB6-1414-4D9D-BE7A-1FF2A7AAECC6}"/>
          </ac:spMkLst>
        </pc:spChg>
        <pc:spChg chg="add del">
          <ac:chgData name="Tan Shrek" userId="1e0383c04d191756" providerId="LiveId" clId="{B4BCF578-D606-8442-AB9D-13BDCBADB06C}" dt="2021-11-19T21:51:00.473" v="6138" actId="26606"/>
          <ac:spMkLst>
            <pc:docMk/>
            <pc:sldMk cId="779858169" sldId="265"/>
            <ac:spMk id="49" creationId="{E7218290-08E7-4AB8-8549-F625B01F0DCB}"/>
          </ac:spMkLst>
        </pc:spChg>
        <pc:spChg chg="add del">
          <ac:chgData name="Tan Shrek" userId="1e0383c04d191756" providerId="LiveId" clId="{B4BCF578-D606-8442-AB9D-13BDCBADB06C}" dt="2021-11-19T21:51:00.473" v="6138" actId="26606"/>
          <ac:spMkLst>
            <pc:docMk/>
            <pc:sldMk cId="779858169" sldId="265"/>
            <ac:spMk id="50" creationId="{2EAC6968-E97C-4229-A385-D68969BBA1F0}"/>
          </ac:spMkLst>
        </pc:spChg>
        <pc:spChg chg="add del">
          <ac:chgData name="Tan Shrek" userId="1e0383c04d191756" providerId="LiveId" clId="{B4BCF578-D606-8442-AB9D-13BDCBADB06C}" dt="2021-11-19T21:51:00.473" v="6138" actId="26606"/>
          <ac:spMkLst>
            <pc:docMk/>
            <pc:sldMk cId="779858169" sldId="265"/>
            <ac:spMk id="51" creationId="{CE9A9457-874F-4EEB-BF07-9CEA561C1196}"/>
          </ac:spMkLst>
        </pc:spChg>
        <pc:spChg chg="add del">
          <ac:chgData name="Tan Shrek" userId="1e0383c04d191756" providerId="LiveId" clId="{B4BCF578-D606-8442-AB9D-13BDCBADB06C}" dt="2021-11-19T21:51:02.691" v="6140" actId="26606"/>
          <ac:spMkLst>
            <pc:docMk/>
            <pc:sldMk cId="779858169" sldId="265"/>
            <ac:spMk id="53" creationId="{6A027DD1-A31E-4BED-83B8-ED31F386F011}"/>
          </ac:spMkLst>
        </pc:spChg>
        <pc:spChg chg="add del">
          <ac:chgData name="Tan Shrek" userId="1e0383c04d191756" providerId="LiveId" clId="{B4BCF578-D606-8442-AB9D-13BDCBADB06C}" dt="2021-11-19T21:51:02.691" v="6140" actId="26606"/>
          <ac:spMkLst>
            <pc:docMk/>
            <pc:sldMk cId="779858169" sldId="265"/>
            <ac:spMk id="54" creationId="{961C2FB6-1414-4D9D-BE7A-1FF2A7AAECC6}"/>
          </ac:spMkLst>
        </pc:spChg>
        <pc:spChg chg="add del">
          <ac:chgData name="Tan Shrek" userId="1e0383c04d191756" providerId="LiveId" clId="{B4BCF578-D606-8442-AB9D-13BDCBADB06C}" dt="2021-11-19T21:51:05.007" v="6142" actId="26606"/>
          <ac:spMkLst>
            <pc:docMk/>
            <pc:sldMk cId="779858169" sldId="265"/>
            <ac:spMk id="56" creationId="{5669F72C-E3FB-4C48-AEBD-AF7AC0D749C7}"/>
          </ac:spMkLst>
        </pc:spChg>
        <pc:spChg chg="add del">
          <ac:chgData name="Tan Shrek" userId="1e0383c04d191756" providerId="LiveId" clId="{B4BCF578-D606-8442-AB9D-13BDCBADB06C}" dt="2021-11-19T21:51:05.007" v="6142" actId="26606"/>
          <ac:spMkLst>
            <pc:docMk/>
            <pc:sldMk cId="779858169" sldId="265"/>
            <ac:spMk id="57" creationId="{BFDE77F2-18D0-49FF-860C-62E2AC424E2C}"/>
          </ac:spMkLst>
        </pc:spChg>
        <pc:spChg chg="add del">
          <ac:chgData name="Tan Shrek" userId="1e0383c04d191756" providerId="LiveId" clId="{B4BCF578-D606-8442-AB9D-13BDCBADB06C}" dt="2021-11-19T21:51:05.007" v="6142" actId="26606"/>
          <ac:spMkLst>
            <pc:docMk/>
            <pc:sldMk cId="779858169" sldId="265"/>
            <ac:spMk id="58" creationId="{5CA22715-D05D-465E-A9CB-5AD7BC6C9C8A}"/>
          </ac:spMkLst>
        </pc:spChg>
        <pc:spChg chg="add del">
          <ac:chgData name="Tan Shrek" userId="1e0383c04d191756" providerId="LiveId" clId="{B4BCF578-D606-8442-AB9D-13BDCBADB06C}" dt="2021-11-19T21:51:05.882" v="6144" actId="26606"/>
          <ac:spMkLst>
            <pc:docMk/>
            <pc:sldMk cId="779858169" sldId="265"/>
            <ac:spMk id="60" creationId="{D7DD8518-4289-43CE-9E36-8E7E0D7DDF70}"/>
          </ac:spMkLst>
        </pc:spChg>
        <pc:spChg chg="add del">
          <ac:chgData name="Tan Shrek" userId="1e0383c04d191756" providerId="LiveId" clId="{B4BCF578-D606-8442-AB9D-13BDCBADB06C}" dt="2021-11-19T21:51:06.592" v="6146" actId="26606"/>
          <ac:spMkLst>
            <pc:docMk/>
            <pc:sldMk cId="779858169" sldId="265"/>
            <ac:spMk id="62" creationId="{E7218290-08E7-4AB8-8549-F625B01F0DCB}"/>
          </ac:spMkLst>
        </pc:spChg>
        <pc:spChg chg="add">
          <ac:chgData name="Tan Shrek" userId="1e0383c04d191756" providerId="LiveId" clId="{B4BCF578-D606-8442-AB9D-13BDCBADB06C}" dt="2021-11-19T21:51:06.598" v="6147" actId="26606"/>
          <ac:spMkLst>
            <pc:docMk/>
            <pc:sldMk cId="779858169" sldId="265"/>
            <ac:spMk id="64" creationId="{D7DD8518-4289-43CE-9E36-8E7E0D7DDF70}"/>
          </ac:spMkLst>
        </pc:spChg>
        <pc:picChg chg="add del mod">
          <ac:chgData name="Tan Shrek" userId="1e0383c04d191756" providerId="LiveId" clId="{B4BCF578-D606-8442-AB9D-13BDCBADB06C}" dt="2021-11-19T21:48:16.647" v="6103"/>
          <ac:picMkLst>
            <pc:docMk/>
            <pc:sldMk cId="779858169" sldId="265"/>
            <ac:picMk id="4" creationId="{ED22404C-3A51-F04B-AE09-A8FEC4B67EE4}"/>
          </ac:picMkLst>
        </pc:picChg>
        <pc:picChg chg="add del mod">
          <ac:chgData name="Tan Shrek" userId="1e0383c04d191756" providerId="LiveId" clId="{B4BCF578-D606-8442-AB9D-13BDCBADB06C}" dt="2021-11-19T21:48:31.488" v="6107"/>
          <ac:picMkLst>
            <pc:docMk/>
            <pc:sldMk cId="779858169" sldId="265"/>
            <ac:picMk id="9" creationId="{B9905D7F-7D82-0547-A87C-AB3BE5B1E575}"/>
          </ac:picMkLst>
        </pc:picChg>
        <pc:picChg chg="add del mod">
          <ac:chgData name="Tan Shrek" userId="1e0383c04d191756" providerId="LiveId" clId="{B4BCF578-D606-8442-AB9D-13BDCBADB06C}" dt="2021-11-19T21:49:09.593" v="6118"/>
          <ac:picMkLst>
            <pc:docMk/>
            <pc:sldMk cId="779858169" sldId="265"/>
            <ac:picMk id="11" creationId="{33225289-76AE-CB46-81B6-7D0E07D9E4EA}"/>
          </ac:picMkLst>
        </pc:picChg>
        <pc:picChg chg="add del mod">
          <ac:chgData name="Tan Shrek" userId="1e0383c04d191756" providerId="LiveId" clId="{B4BCF578-D606-8442-AB9D-13BDCBADB06C}" dt="2021-11-19T21:50:24.748" v="6124" actId="478"/>
          <ac:picMkLst>
            <pc:docMk/>
            <pc:sldMk cId="779858169" sldId="265"/>
            <ac:picMk id="14" creationId="{AC9E3CE8-F5FB-2A43-9A37-E48247A316E2}"/>
          </ac:picMkLst>
        </pc:picChg>
        <pc:picChg chg="add mod ord">
          <ac:chgData name="Tan Shrek" userId="1e0383c04d191756" providerId="LiveId" clId="{B4BCF578-D606-8442-AB9D-13BDCBADB06C}" dt="2021-11-19T21:51:06.598" v="6147" actId="26606"/>
          <ac:picMkLst>
            <pc:docMk/>
            <pc:sldMk cId="779858169" sldId="265"/>
            <ac:picMk id="17" creationId="{C0EC39F2-A672-0843-AE92-3F1DF9B7EF79}"/>
          </ac:picMkLst>
        </pc:picChg>
        <pc:cxnChg chg="add del">
          <ac:chgData name="Tan Shrek" userId="1e0383c04d191756" providerId="LiveId" clId="{B4BCF578-D606-8442-AB9D-13BDCBADB06C}" dt="2021-11-19T21:49:08.572" v="6117" actId="26606"/>
          <ac:cxnSpMkLst>
            <pc:docMk/>
            <pc:sldMk cId="779858169" sldId="265"/>
            <ac:cxnSpMk id="16" creationId="{AEED5540-64E5-4258-ABA4-753F07B71B38}"/>
          </ac:cxnSpMkLst>
        </pc:cxnChg>
        <pc:cxnChg chg="add del">
          <ac:chgData name="Tan Shrek" userId="1e0383c04d191756" providerId="LiveId" clId="{B4BCF578-D606-8442-AB9D-13BDCBADB06C}" dt="2021-11-19T21:48:57.849" v="6111" actId="26606"/>
          <ac:cxnSpMkLst>
            <pc:docMk/>
            <pc:sldMk cId="779858169" sldId="265"/>
            <ac:cxnSpMk id="22" creationId="{837CF948-9F12-4674-98E3-7A7FE57A1987}"/>
          </ac:cxnSpMkLst>
        </pc:cxnChg>
        <pc:cxnChg chg="add del">
          <ac:chgData name="Tan Shrek" userId="1e0383c04d191756" providerId="LiveId" clId="{B4BCF578-D606-8442-AB9D-13BDCBADB06C}" dt="2021-11-19T21:49:08.572" v="6117" actId="26606"/>
          <ac:cxnSpMkLst>
            <pc:docMk/>
            <pc:sldMk cId="779858169" sldId="265"/>
            <ac:cxnSpMk id="30" creationId="{414C5C93-B9E9-4392-ADCF-ABF21209DD56}"/>
          </ac:cxnSpMkLst>
        </pc:cxnChg>
      </pc:sldChg>
      <pc:sldChg chg="modSp new del mod">
        <pc:chgData name="Tan Shrek" userId="1e0383c04d191756" providerId="LiveId" clId="{B4BCF578-D606-8442-AB9D-13BDCBADB06C}" dt="2021-11-19T22:25:14.389" v="8724" actId="2696"/>
        <pc:sldMkLst>
          <pc:docMk/>
          <pc:sldMk cId="804074214" sldId="266"/>
        </pc:sldMkLst>
        <pc:spChg chg="mod">
          <ac:chgData name="Tan Shrek" userId="1e0383c04d191756" providerId="LiveId" clId="{B4BCF578-D606-8442-AB9D-13BDCBADB06C}" dt="2021-11-19T22:24:14.464" v="8698" actId="20577"/>
          <ac:spMkLst>
            <pc:docMk/>
            <pc:sldMk cId="804074214" sldId="266"/>
            <ac:spMk id="2" creationId="{58E9B617-0824-D444-B9FF-C3F77459A3D9}"/>
          </ac:spMkLst>
        </pc:spChg>
        <pc:spChg chg="mod">
          <ac:chgData name="Tan Shrek" userId="1e0383c04d191756" providerId="LiveId" clId="{B4BCF578-D606-8442-AB9D-13BDCBADB06C}" dt="2021-11-19T22:24:56.602" v="8714" actId="21"/>
          <ac:spMkLst>
            <pc:docMk/>
            <pc:sldMk cId="804074214" sldId="266"/>
            <ac:spMk id="3" creationId="{4A231744-5A49-6840-932B-2918EE222A71}"/>
          </ac:spMkLst>
        </pc:spChg>
      </pc:sldChg>
      <pc:sldChg chg="addSp delSp modSp new mod setBg setClrOvrMap">
        <pc:chgData name="Tan Shrek" userId="1e0383c04d191756" providerId="LiveId" clId="{B4BCF578-D606-8442-AB9D-13BDCBADB06C}" dt="2021-11-20T00:22:54.282" v="10877" actId="1076"/>
        <pc:sldMkLst>
          <pc:docMk/>
          <pc:sldMk cId="185596150" sldId="267"/>
        </pc:sldMkLst>
        <pc:spChg chg="mod ord">
          <ac:chgData name="Tan Shrek" userId="1e0383c04d191756" providerId="LiveId" clId="{B4BCF578-D606-8442-AB9D-13BDCBADB06C}" dt="2021-11-20T00:22:13.781" v="10867" actId="26606"/>
          <ac:spMkLst>
            <pc:docMk/>
            <pc:sldMk cId="185596150" sldId="267"/>
            <ac:spMk id="2" creationId="{060DDC27-56B4-134C-B407-94E70070115A}"/>
          </ac:spMkLst>
        </pc:spChg>
        <pc:spChg chg="del">
          <ac:chgData name="Tan Shrek" userId="1e0383c04d191756" providerId="LiveId" clId="{B4BCF578-D606-8442-AB9D-13BDCBADB06C}" dt="2021-11-20T00:15:02.401" v="10794"/>
          <ac:spMkLst>
            <pc:docMk/>
            <pc:sldMk cId="185596150" sldId="267"/>
            <ac:spMk id="3" creationId="{CA08C23E-1269-DF4C-A342-022BF83623D0}"/>
          </ac:spMkLst>
        </pc:spChg>
        <pc:spChg chg="add mod ord">
          <ac:chgData name="Tan Shrek" userId="1e0383c04d191756" providerId="LiveId" clId="{B4BCF578-D606-8442-AB9D-13BDCBADB06C}" dt="2021-11-20T00:22:18.350" v="10869" actId="1076"/>
          <ac:spMkLst>
            <pc:docMk/>
            <pc:sldMk cId="185596150" sldId="267"/>
            <ac:spMk id="11" creationId="{10441475-576C-DC45-816B-73DF74535E44}"/>
          </ac:spMkLst>
        </pc:spChg>
        <pc:spChg chg="add del">
          <ac:chgData name="Tan Shrek" userId="1e0383c04d191756" providerId="LiveId" clId="{B4BCF578-D606-8442-AB9D-13BDCBADB06C}" dt="2021-11-20T00:22:13.781" v="10867" actId="26606"/>
          <ac:spMkLst>
            <pc:docMk/>
            <pc:sldMk cId="185596150" sldId="267"/>
            <ac:spMk id="75" creationId="{055BEBF3-DFCD-47AA-B145-ADA107FAA582}"/>
          </ac:spMkLst>
        </pc:spChg>
        <pc:spChg chg="add del">
          <ac:chgData name="Tan Shrek" userId="1e0383c04d191756" providerId="LiveId" clId="{B4BCF578-D606-8442-AB9D-13BDCBADB06C}" dt="2021-11-20T00:22:13.781" v="10867" actId="26606"/>
          <ac:spMkLst>
            <pc:docMk/>
            <pc:sldMk cId="185596150" sldId="267"/>
            <ac:spMk id="77" creationId="{40E0E787-6A3F-4579-9E73-AC9FBB0E3A45}"/>
          </ac:spMkLst>
        </pc:spChg>
        <pc:spChg chg="add del">
          <ac:chgData name="Tan Shrek" userId="1e0383c04d191756" providerId="LiveId" clId="{B4BCF578-D606-8442-AB9D-13BDCBADB06C}" dt="2021-11-20T00:22:05.880" v="10861" actId="26606"/>
          <ac:spMkLst>
            <pc:docMk/>
            <pc:sldMk cId="185596150" sldId="267"/>
            <ac:spMk id="137" creationId="{E7218290-08E7-4AB8-8549-F625B01F0DCB}"/>
          </ac:spMkLst>
        </pc:spChg>
        <pc:spChg chg="add del">
          <ac:chgData name="Tan Shrek" userId="1e0383c04d191756" providerId="LiveId" clId="{B4BCF578-D606-8442-AB9D-13BDCBADB06C}" dt="2021-11-20T00:22:05.880" v="10861" actId="26606"/>
          <ac:spMkLst>
            <pc:docMk/>
            <pc:sldMk cId="185596150" sldId="267"/>
            <ac:spMk id="139" creationId="{CE9A9457-874F-4EEB-BF07-9CEA561C1196}"/>
          </ac:spMkLst>
        </pc:spChg>
        <pc:spChg chg="add del">
          <ac:chgData name="Tan Shrek" userId="1e0383c04d191756" providerId="LiveId" clId="{B4BCF578-D606-8442-AB9D-13BDCBADB06C}" dt="2021-11-20T00:22:09.272" v="10863" actId="26606"/>
          <ac:spMkLst>
            <pc:docMk/>
            <pc:sldMk cId="185596150" sldId="267"/>
            <ac:spMk id="3078" creationId="{9184DF83-39E6-4BDC-9E23-17F25AB44C55}"/>
          </ac:spMkLst>
        </pc:spChg>
        <pc:spChg chg="add del">
          <ac:chgData name="Tan Shrek" userId="1e0383c04d191756" providerId="LiveId" clId="{B4BCF578-D606-8442-AB9D-13BDCBADB06C}" dt="2021-11-20T00:22:09.272" v="10863" actId="26606"/>
          <ac:spMkLst>
            <pc:docMk/>
            <pc:sldMk cId="185596150" sldId="267"/>
            <ac:spMk id="3079" creationId="{2D1B98AC-CD11-4392-9A0F-4478BFADEFF8}"/>
          </ac:spMkLst>
        </pc:spChg>
        <pc:spChg chg="add del">
          <ac:chgData name="Tan Shrek" userId="1e0383c04d191756" providerId="LiveId" clId="{B4BCF578-D606-8442-AB9D-13BDCBADB06C}" dt="2021-11-20T00:22:11.963" v="10865" actId="26606"/>
          <ac:spMkLst>
            <pc:docMk/>
            <pc:sldMk cId="185596150" sldId="267"/>
            <ac:spMk id="3081" creationId="{8BB6AFCF-3B0D-49F5-B040-568DF185DBBC}"/>
          </ac:spMkLst>
        </pc:spChg>
        <pc:spChg chg="add del">
          <ac:chgData name="Tan Shrek" userId="1e0383c04d191756" providerId="LiveId" clId="{B4BCF578-D606-8442-AB9D-13BDCBADB06C}" dt="2021-11-20T00:22:13.781" v="10867" actId="26606"/>
          <ac:spMkLst>
            <pc:docMk/>
            <pc:sldMk cId="185596150" sldId="267"/>
            <ac:spMk id="3083" creationId="{5669F72C-E3FB-4C48-AEBD-AF7AC0D749C7}"/>
          </ac:spMkLst>
        </pc:spChg>
        <pc:spChg chg="add del">
          <ac:chgData name="Tan Shrek" userId="1e0383c04d191756" providerId="LiveId" clId="{B4BCF578-D606-8442-AB9D-13BDCBADB06C}" dt="2021-11-20T00:22:13.781" v="10867" actId="26606"/>
          <ac:spMkLst>
            <pc:docMk/>
            <pc:sldMk cId="185596150" sldId="267"/>
            <ac:spMk id="3084" creationId="{BFDE77F2-18D0-49FF-860C-62E2AC424E2C}"/>
          </ac:spMkLst>
        </pc:spChg>
        <pc:picChg chg="add mod ord">
          <ac:chgData name="Tan Shrek" userId="1e0383c04d191756" providerId="LiveId" clId="{B4BCF578-D606-8442-AB9D-13BDCBADB06C}" dt="2021-11-20T00:22:50.465" v="10876" actId="1076"/>
          <ac:picMkLst>
            <pc:docMk/>
            <pc:sldMk cId="185596150" sldId="267"/>
            <ac:picMk id="3074" creationId="{2159C2B1-67F3-524D-9B00-2E8DD65286AE}"/>
          </ac:picMkLst>
        </pc:picChg>
        <pc:picChg chg="add mod">
          <ac:chgData name="Tan Shrek" userId="1e0383c04d191756" providerId="LiveId" clId="{B4BCF578-D606-8442-AB9D-13BDCBADB06C}" dt="2021-11-20T00:22:54.282" v="10877" actId="1076"/>
          <ac:picMkLst>
            <pc:docMk/>
            <pc:sldMk cId="185596150" sldId="267"/>
            <ac:picMk id="3076" creationId="{F2CC4415-0135-1E40-8F2A-19D37F0A67CC}"/>
          </ac:picMkLst>
        </pc:picChg>
        <pc:cxnChg chg="add del">
          <ac:chgData name="Tan Shrek" userId="1e0383c04d191756" providerId="LiveId" clId="{B4BCF578-D606-8442-AB9D-13BDCBADB06C}" dt="2021-11-20T00:22:13.781" v="10867" actId="26606"/>
          <ac:cxnSpMkLst>
            <pc:docMk/>
            <pc:sldMk cId="185596150" sldId="267"/>
            <ac:cxnSpMk id="73" creationId="{AEED5540-64E5-4258-ABA4-753F07B71B38}"/>
          </ac:cxnSpMkLst>
        </pc:cxnChg>
        <pc:cxnChg chg="add del">
          <ac:chgData name="Tan Shrek" userId="1e0383c04d191756" providerId="LiveId" clId="{B4BCF578-D606-8442-AB9D-13BDCBADB06C}" dt="2021-11-20T00:22:13.781" v="10867" actId="26606"/>
          <ac:cxnSpMkLst>
            <pc:docMk/>
            <pc:sldMk cId="185596150" sldId="267"/>
            <ac:cxnSpMk id="79" creationId="{651B3B56-501F-42FF-8534-28EF7857BD40}"/>
          </ac:cxnSpMkLst>
        </pc:cxnChg>
      </pc:sldChg>
      <pc:sldChg chg="addSp delSp modSp new mod">
        <pc:chgData name="Tan Shrek" userId="1e0383c04d191756" providerId="LiveId" clId="{B4BCF578-D606-8442-AB9D-13BDCBADB06C}" dt="2021-11-20T01:27:11.845" v="11011" actId="1076"/>
        <pc:sldMkLst>
          <pc:docMk/>
          <pc:sldMk cId="3949876970" sldId="268"/>
        </pc:sldMkLst>
        <pc:spChg chg="mod">
          <ac:chgData name="Tan Shrek" userId="1e0383c04d191756" providerId="LiveId" clId="{B4BCF578-D606-8442-AB9D-13BDCBADB06C}" dt="2021-11-20T01:27:00.351" v="11008" actId="166"/>
          <ac:spMkLst>
            <pc:docMk/>
            <pc:sldMk cId="3949876970" sldId="268"/>
            <ac:spMk id="2" creationId="{8867B0A6-A3C3-3944-BD5E-AE8B31168952}"/>
          </ac:spMkLst>
        </pc:spChg>
        <pc:spChg chg="del mod">
          <ac:chgData name="Tan Shrek" userId="1e0383c04d191756" providerId="LiveId" clId="{B4BCF578-D606-8442-AB9D-13BDCBADB06C}" dt="2021-11-20T01:26:50.606" v="11005" actId="478"/>
          <ac:spMkLst>
            <pc:docMk/>
            <pc:sldMk cId="3949876970" sldId="268"/>
            <ac:spMk id="3" creationId="{DA62F352-983A-4643-9253-BC6894C01AB4}"/>
          </ac:spMkLst>
        </pc:spChg>
        <pc:spChg chg="add del mod">
          <ac:chgData name="Tan Shrek" userId="1e0383c04d191756" providerId="LiveId" clId="{B4BCF578-D606-8442-AB9D-13BDCBADB06C}" dt="2021-11-20T01:26:52.542" v="11006"/>
          <ac:spMkLst>
            <pc:docMk/>
            <pc:sldMk cId="3949876970" sldId="268"/>
            <ac:spMk id="6" creationId="{7277C7E3-1414-DC4E-857D-A62BDC78C1BC}"/>
          </ac:spMkLst>
        </pc:spChg>
        <pc:picChg chg="add del">
          <ac:chgData name="Tan Shrek" userId="1e0383c04d191756" providerId="LiveId" clId="{B4BCF578-D606-8442-AB9D-13BDCBADB06C}" dt="2021-11-20T01:26:48.722" v="11004"/>
          <ac:picMkLst>
            <pc:docMk/>
            <pc:sldMk cId="3949876970" sldId="268"/>
            <ac:picMk id="4" creationId="{DCC5CC6C-6015-2341-8307-1D2C978EFA75}"/>
          </ac:picMkLst>
        </pc:picChg>
        <pc:picChg chg="add mod">
          <ac:chgData name="Tan Shrek" userId="1e0383c04d191756" providerId="LiveId" clId="{B4BCF578-D606-8442-AB9D-13BDCBADB06C}" dt="2021-11-20T01:27:11.845" v="11011" actId="1076"/>
          <ac:picMkLst>
            <pc:docMk/>
            <pc:sldMk cId="3949876970" sldId="268"/>
            <ac:picMk id="7" creationId="{77B66346-7A6B-7544-A07C-B6D4AF48E1E9}"/>
          </ac:picMkLst>
        </pc:picChg>
      </pc:sldChg>
      <pc:sldChg chg="addSp delSp modSp add mod setBg setClrOvrMap">
        <pc:chgData name="Tan Shrek" userId="1e0383c04d191756" providerId="LiveId" clId="{B4BCF578-D606-8442-AB9D-13BDCBADB06C}" dt="2021-11-19T22:52:17.281" v="9975" actId="27636"/>
        <pc:sldMkLst>
          <pc:docMk/>
          <pc:sldMk cId="1493108140" sldId="269"/>
        </pc:sldMkLst>
        <pc:spChg chg="mod">
          <ac:chgData name="Tan Shrek" userId="1e0383c04d191756" providerId="LiveId" clId="{B4BCF578-D606-8442-AB9D-13BDCBADB06C}" dt="2021-11-19T22:52:17.215" v="9974" actId="26606"/>
          <ac:spMkLst>
            <pc:docMk/>
            <pc:sldMk cId="1493108140" sldId="269"/>
            <ac:spMk id="2" creationId="{6286E26C-B6D2-7241-AEEA-7ABFB67B64BA}"/>
          </ac:spMkLst>
        </pc:spChg>
        <pc:spChg chg="mod">
          <ac:chgData name="Tan Shrek" userId="1e0383c04d191756" providerId="LiveId" clId="{B4BCF578-D606-8442-AB9D-13BDCBADB06C}" dt="2021-11-19T22:52:17.281" v="9975" actId="27636"/>
          <ac:spMkLst>
            <pc:docMk/>
            <pc:sldMk cId="1493108140" sldId="269"/>
            <ac:spMk id="3" creationId="{C982449D-969C-E948-BAA6-86144F085B98}"/>
          </ac:spMkLst>
        </pc:spChg>
        <pc:spChg chg="add">
          <ac:chgData name="Tan Shrek" userId="1e0383c04d191756" providerId="LiveId" clId="{B4BCF578-D606-8442-AB9D-13BDCBADB06C}" dt="2021-11-19T22:52:17.215" v="9974" actId="26606"/>
          <ac:spMkLst>
            <pc:docMk/>
            <pc:sldMk cId="1493108140" sldId="269"/>
            <ac:spMk id="5" creationId="{E8DB85E2-4179-4550-916E-9377FE0C74DD}"/>
          </ac:spMkLst>
        </pc:spChg>
        <pc:spChg chg="add del">
          <ac:chgData name="Tan Shrek" userId="1e0383c04d191756" providerId="LiveId" clId="{B4BCF578-D606-8442-AB9D-13BDCBADB06C}" dt="2021-11-19T22:52:11.792" v="9970" actId="26606"/>
          <ac:spMkLst>
            <pc:docMk/>
            <pc:sldMk cId="1493108140" sldId="269"/>
            <ac:spMk id="8" creationId="{E8DB85E2-4179-4550-916E-9377FE0C74DD}"/>
          </ac:spMkLst>
        </pc:spChg>
        <pc:spChg chg="add del">
          <ac:chgData name="Tan Shrek" userId="1e0383c04d191756" providerId="LiveId" clId="{B4BCF578-D606-8442-AB9D-13BDCBADB06C}" dt="2021-11-19T22:52:14.119" v="9973" actId="26606"/>
          <ac:spMkLst>
            <pc:docMk/>
            <pc:sldMk cId="1493108140" sldId="269"/>
            <ac:spMk id="12" creationId="{961C2FB6-1414-4D9D-BE7A-1FF2A7AAECC6}"/>
          </ac:spMkLst>
        </pc:spChg>
        <pc:spChg chg="add del">
          <ac:chgData name="Tan Shrek" userId="1e0383c04d191756" providerId="LiveId" clId="{B4BCF578-D606-8442-AB9D-13BDCBADB06C}" dt="2021-11-19T22:52:14.119" v="9973" actId="26606"/>
          <ac:spMkLst>
            <pc:docMk/>
            <pc:sldMk cId="1493108140" sldId="269"/>
            <ac:spMk id="13" creationId="{6A027DD1-A31E-4BED-83B8-ED31F386F011}"/>
          </ac:spMkLst>
        </pc:spChg>
        <pc:spChg chg="add del">
          <ac:chgData name="Tan Shrek" userId="1e0383c04d191756" providerId="LiveId" clId="{B4BCF578-D606-8442-AB9D-13BDCBADB06C}" dt="2021-11-19T22:52:14.119" v="9973" actId="26606"/>
          <ac:spMkLst>
            <pc:docMk/>
            <pc:sldMk cId="1493108140" sldId="269"/>
            <ac:spMk id="14" creationId="{74195ED9-15F9-4A18-B356-696821BFFC62}"/>
          </ac:spMkLst>
        </pc:spChg>
        <pc:cxnChg chg="add">
          <ac:chgData name="Tan Shrek" userId="1e0383c04d191756" providerId="LiveId" clId="{B4BCF578-D606-8442-AB9D-13BDCBADB06C}" dt="2021-11-19T22:52:17.215" v="9974" actId="26606"/>
          <ac:cxnSpMkLst>
            <pc:docMk/>
            <pc:sldMk cId="1493108140" sldId="269"/>
            <ac:cxnSpMk id="6" creationId="{45B26396-3476-4B52-8CF4-01F3D246D836}"/>
          </ac:cxnSpMkLst>
        </pc:cxnChg>
        <pc:cxnChg chg="add del">
          <ac:chgData name="Tan Shrek" userId="1e0383c04d191756" providerId="LiveId" clId="{B4BCF578-D606-8442-AB9D-13BDCBADB06C}" dt="2021-11-19T22:52:11.792" v="9970" actId="26606"/>
          <ac:cxnSpMkLst>
            <pc:docMk/>
            <pc:sldMk cId="1493108140" sldId="269"/>
            <ac:cxnSpMk id="10" creationId="{45B26396-3476-4B52-8CF4-01F3D246D836}"/>
          </ac:cxnSpMkLst>
        </pc:cxnChg>
      </pc:sldChg>
      <pc:sldChg chg="modSp new del mod">
        <pc:chgData name="Tan Shrek" userId="1e0383c04d191756" providerId="LiveId" clId="{B4BCF578-D606-8442-AB9D-13BDCBADB06C}" dt="2021-11-19T23:36:56.797" v="10726" actId="2696"/>
        <pc:sldMkLst>
          <pc:docMk/>
          <pc:sldMk cId="2127923718" sldId="270"/>
        </pc:sldMkLst>
        <pc:spChg chg="mod">
          <ac:chgData name="Tan Shrek" userId="1e0383c04d191756" providerId="LiveId" clId="{B4BCF578-D606-8442-AB9D-13BDCBADB06C}" dt="2021-11-19T23:07:17.093" v="10694" actId="20577"/>
          <ac:spMkLst>
            <pc:docMk/>
            <pc:sldMk cId="2127923718" sldId="270"/>
            <ac:spMk id="2" creationId="{7A737998-AF72-D24E-B6E6-9EBC7B357EDA}"/>
          </ac:spMkLst>
        </pc:spChg>
      </pc:sldChg>
      <pc:sldChg chg="addSp delSp modSp new mod setBg setClrOvrMap">
        <pc:chgData name="Tan Shrek" userId="1e0383c04d191756" providerId="LiveId" clId="{B4BCF578-D606-8442-AB9D-13BDCBADB06C}" dt="2021-11-19T22:56:54.837" v="10257" actId="26606"/>
        <pc:sldMkLst>
          <pc:docMk/>
          <pc:sldMk cId="1371640972" sldId="271"/>
        </pc:sldMkLst>
        <pc:spChg chg="mod">
          <ac:chgData name="Tan Shrek" userId="1e0383c04d191756" providerId="LiveId" clId="{B4BCF578-D606-8442-AB9D-13BDCBADB06C}" dt="2021-11-19T22:56:54.837" v="10257" actId="26606"/>
          <ac:spMkLst>
            <pc:docMk/>
            <pc:sldMk cId="1371640972" sldId="271"/>
            <ac:spMk id="2" creationId="{1ADDD6E8-707C-244E-8D45-EBD3ACCBD7BB}"/>
          </ac:spMkLst>
        </pc:spChg>
        <pc:spChg chg="del">
          <ac:chgData name="Tan Shrek" userId="1e0383c04d191756" providerId="LiveId" clId="{B4BCF578-D606-8442-AB9D-13BDCBADB06C}" dt="2021-11-19T21:11:47.724" v="3836" actId="478"/>
          <ac:spMkLst>
            <pc:docMk/>
            <pc:sldMk cId="1371640972" sldId="271"/>
            <ac:spMk id="3" creationId="{A2D39313-2E96-B54F-9E3D-6C1FBF16CFA1}"/>
          </ac:spMkLst>
        </pc:spChg>
        <pc:spChg chg="add del">
          <ac:chgData name="Tan Shrek" userId="1e0383c04d191756" providerId="LiveId" clId="{B4BCF578-D606-8442-AB9D-13BDCBADB06C}" dt="2021-11-19T21:11:56.549" v="3838" actId="26606"/>
          <ac:spMkLst>
            <pc:docMk/>
            <pc:sldMk cId="1371640972" sldId="271"/>
            <ac:spMk id="9" creationId="{75E183CC-BBFB-4440-B192-64C806A4DD73}"/>
          </ac:spMkLst>
        </pc:spChg>
        <pc:spChg chg="add del">
          <ac:chgData name="Tan Shrek" userId="1e0383c04d191756" providerId="LiveId" clId="{B4BCF578-D606-8442-AB9D-13BDCBADB06C}" dt="2021-11-19T21:11:57.770" v="3840" actId="26606"/>
          <ac:spMkLst>
            <pc:docMk/>
            <pc:sldMk cId="1371640972" sldId="271"/>
            <ac:spMk id="13" creationId="{2555A4C0-F746-4932-ABD3-024F4B231E4E}"/>
          </ac:spMkLst>
        </pc:spChg>
        <pc:spChg chg="add del">
          <ac:chgData name="Tan Shrek" userId="1e0383c04d191756" providerId="LiveId" clId="{B4BCF578-D606-8442-AB9D-13BDCBADB06C}" dt="2021-11-19T21:11:57.770" v="3840" actId="26606"/>
          <ac:spMkLst>
            <pc:docMk/>
            <pc:sldMk cId="1371640972" sldId="271"/>
            <ac:spMk id="16" creationId="{AF448D61-FD92-4997-B065-20433412424A}"/>
          </ac:spMkLst>
        </pc:spChg>
        <pc:spChg chg="add del">
          <ac:chgData name="Tan Shrek" userId="1e0383c04d191756" providerId="LiveId" clId="{B4BCF578-D606-8442-AB9D-13BDCBADB06C}" dt="2021-11-19T21:11:57.770" v="3840" actId="26606"/>
          <ac:spMkLst>
            <pc:docMk/>
            <pc:sldMk cId="1371640972" sldId="271"/>
            <ac:spMk id="17" creationId="{E467C92F-654F-446B-8347-9FF2DAF664B9}"/>
          </ac:spMkLst>
        </pc:spChg>
        <pc:spChg chg="add del">
          <ac:chgData name="Tan Shrek" userId="1e0383c04d191756" providerId="LiveId" clId="{B4BCF578-D606-8442-AB9D-13BDCBADB06C}" dt="2021-11-19T22:56:54.837" v="10257" actId="26606"/>
          <ac:spMkLst>
            <pc:docMk/>
            <pc:sldMk cId="1371640972" sldId="271"/>
            <ac:spMk id="20" creationId="{75E183CC-BBFB-4440-B192-64C806A4DD73}"/>
          </ac:spMkLst>
        </pc:spChg>
        <pc:spChg chg="add del">
          <ac:chgData name="Tan Shrek" userId="1e0383c04d191756" providerId="LiveId" clId="{B4BCF578-D606-8442-AB9D-13BDCBADB06C}" dt="2021-11-19T22:56:54.837" v="10257" actId="26606"/>
          <ac:spMkLst>
            <pc:docMk/>
            <pc:sldMk cId="1371640972" sldId="271"/>
            <ac:spMk id="28" creationId="{269544AB-4770-4210-ABAD-B88756DB13DF}"/>
          </ac:spMkLst>
        </pc:spChg>
        <pc:spChg chg="add del">
          <ac:chgData name="Tan Shrek" userId="1e0383c04d191756" providerId="LiveId" clId="{B4BCF578-D606-8442-AB9D-13BDCBADB06C}" dt="2021-11-19T22:56:54.837" v="10257" actId="26606"/>
          <ac:spMkLst>
            <pc:docMk/>
            <pc:sldMk cId="1371640972" sldId="271"/>
            <ac:spMk id="30" creationId="{AF448D61-FD92-4997-B065-20433412424A}"/>
          </ac:spMkLst>
        </pc:spChg>
        <pc:spChg chg="add del">
          <ac:chgData name="Tan Shrek" userId="1e0383c04d191756" providerId="LiveId" clId="{B4BCF578-D606-8442-AB9D-13BDCBADB06C}" dt="2021-11-19T22:56:54.837" v="10257" actId="26606"/>
          <ac:spMkLst>
            <pc:docMk/>
            <pc:sldMk cId="1371640972" sldId="271"/>
            <ac:spMk id="32" creationId="{2555A4C0-F746-4932-ABD3-024F4B231E4E}"/>
          </ac:spMkLst>
        </pc:spChg>
        <pc:cxnChg chg="add del">
          <ac:chgData name="Tan Shrek" userId="1e0383c04d191756" providerId="LiveId" clId="{B4BCF578-D606-8442-AB9D-13BDCBADB06C}" dt="2021-11-19T21:11:56.549" v="3838" actId="26606"/>
          <ac:cxnSpMkLst>
            <pc:docMk/>
            <pc:sldMk cId="1371640972" sldId="271"/>
            <ac:cxnSpMk id="7" creationId="{AEED5540-64E5-4258-ABA4-753F07B71B38}"/>
          </ac:cxnSpMkLst>
        </pc:cxnChg>
        <pc:cxnChg chg="add del">
          <ac:chgData name="Tan Shrek" userId="1e0383c04d191756" providerId="LiveId" clId="{B4BCF578-D606-8442-AB9D-13BDCBADB06C}" dt="2021-11-19T21:11:56.549" v="3838" actId="26606"/>
          <ac:cxnSpMkLst>
            <pc:docMk/>
            <pc:sldMk cId="1371640972" sldId="271"/>
            <ac:cxnSpMk id="11" creationId="{33E5BD89-6A5F-4A85-8770-18685C9BB2BA}"/>
          </ac:cxnSpMkLst>
        </pc:cxnChg>
        <pc:cxnChg chg="add del">
          <ac:chgData name="Tan Shrek" userId="1e0383c04d191756" providerId="LiveId" clId="{B4BCF578-D606-8442-AB9D-13BDCBADB06C}" dt="2021-11-19T21:11:57.770" v="3840" actId="26606"/>
          <ac:cxnSpMkLst>
            <pc:docMk/>
            <pc:sldMk cId="1371640972" sldId="271"/>
            <ac:cxnSpMk id="14" creationId="{AEED5540-64E5-4258-ABA4-753F07B71B38}"/>
          </ac:cxnSpMkLst>
        </pc:cxnChg>
        <pc:cxnChg chg="add del">
          <ac:chgData name="Tan Shrek" userId="1e0383c04d191756" providerId="LiveId" clId="{B4BCF578-D606-8442-AB9D-13BDCBADB06C}" dt="2021-11-19T21:11:57.770" v="3840" actId="26606"/>
          <ac:cxnSpMkLst>
            <pc:docMk/>
            <pc:sldMk cId="1371640972" sldId="271"/>
            <ac:cxnSpMk id="15" creationId="{E651A8F8-7445-4C49-926D-816D687651DC}"/>
          </ac:cxnSpMkLst>
        </pc:cxnChg>
        <pc:cxnChg chg="add del">
          <ac:chgData name="Tan Shrek" userId="1e0383c04d191756" providerId="LiveId" clId="{B4BCF578-D606-8442-AB9D-13BDCBADB06C}" dt="2021-11-19T22:56:54.837" v="10257" actId="26606"/>
          <ac:cxnSpMkLst>
            <pc:docMk/>
            <pc:sldMk cId="1371640972" sldId="271"/>
            <ac:cxnSpMk id="19" creationId="{AEED5540-64E5-4258-ABA4-753F07B71B38}"/>
          </ac:cxnSpMkLst>
        </pc:cxnChg>
        <pc:cxnChg chg="add del">
          <ac:chgData name="Tan Shrek" userId="1e0383c04d191756" providerId="LiveId" clId="{B4BCF578-D606-8442-AB9D-13BDCBADB06C}" dt="2021-11-19T22:56:54.837" v="10257" actId="26606"/>
          <ac:cxnSpMkLst>
            <pc:docMk/>
            <pc:sldMk cId="1371640972" sldId="271"/>
            <ac:cxnSpMk id="21" creationId="{33E5BD89-6A5F-4A85-8770-18685C9BB2BA}"/>
          </ac:cxnSpMkLst>
        </pc:cxnChg>
        <pc:cxnChg chg="add del">
          <ac:chgData name="Tan Shrek" userId="1e0383c04d191756" providerId="LiveId" clId="{B4BCF578-D606-8442-AB9D-13BDCBADB06C}" dt="2021-11-19T22:56:54.837" v="10257" actId="26606"/>
          <ac:cxnSpMkLst>
            <pc:docMk/>
            <pc:sldMk cId="1371640972" sldId="271"/>
            <ac:cxnSpMk id="26" creationId="{AEED5540-64E5-4258-ABA4-753F07B71B38}"/>
          </ac:cxnSpMkLst>
        </pc:cxnChg>
        <pc:cxnChg chg="add del">
          <ac:chgData name="Tan Shrek" userId="1e0383c04d191756" providerId="LiveId" clId="{B4BCF578-D606-8442-AB9D-13BDCBADB06C}" dt="2021-11-19T22:56:54.837" v="10257" actId="26606"/>
          <ac:cxnSpMkLst>
            <pc:docMk/>
            <pc:sldMk cId="1371640972" sldId="271"/>
            <ac:cxnSpMk id="34" creationId="{E651A8F8-7445-4C49-926D-816D687651DC}"/>
          </ac:cxnSpMkLst>
        </pc:cxnChg>
      </pc:sldChg>
      <pc:sldChg chg="addSp delSp modSp new mod setBg modClrScheme setClrOvrMap delDesignElem chgLayout">
        <pc:chgData name="Tan Shrek" userId="1e0383c04d191756" providerId="LiveId" clId="{B4BCF578-D606-8442-AB9D-13BDCBADB06C}" dt="2021-11-19T23:05:01.176" v="10523" actId="27636"/>
        <pc:sldMkLst>
          <pc:docMk/>
          <pc:sldMk cId="1233852241" sldId="272"/>
        </pc:sldMkLst>
        <pc:spChg chg="mod ord">
          <ac:chgData name="Tan Shrek" userId="1e0383c04d191756" providerId="LiveId" clId="{B4BCF578-D606-8442-AB9D-13BDCBADB06C}" dt="2021-11-19T23:04:40.650" v="10512" actId="14100"/>
          <ac:spMkLst>
            <pc:docMk/>
            <pc:sldMk cId="1233852241" sldId="272"/>
            <ac:spMk id="2" creationId="{0AD9286C-74BD-6842-90DF-C557E2D2368A}"/>
          </ac:spMkLst>
        </pc:spChg>
        <pc:spChg chg="mod ord">
          <ac:chgData name="Tan Shrek" userId="1e0383c04d191756" providerId="LiveId" clId="{B4BCF578-D606-8442-AB9D-13BDCBADB06C}" dt="2021-11-19T23:05:01.176" v="10523" actId="27636"/>
          <ac:spMkLst>
            <pc:docMk/>
            <pc:sldMk cId="1233852241" sldId="272"/>
            <ac:spMk id="3" creationId="{00534375-EA75-9941-A609-EF63DC5CE22F}"/>
          </ac:spMkLst>
        </pc:spChg>
        <pc:spChg chg="add del">
          <ac:chgData name="Tan Shrek" userId="1e0383c04d191756" providerId="LiveId" clId="{B4BCF578-D606-8442-AB9D-13BDCBADB06C}" dt="2021-11-19T23:04:16.685" v="10506" actId="26606"/>
          <ac:spMkLst>
            <pc:docMk/>
            <pc:sldMk cId="1233852241" sldId="272"/>
            <ac:spMk id="5" creationId="{E8DB85E2-4179-4550-916E-9377FE0C74DD}"/>
          </ac:spMkLst>
        </pc:spChg>
        <pc:spChg chg="add del">
          <ac:chgData name="Tan Shrek" userId="1e0383c04d191756" providerId="LiveId" clId="{B4BCF578-D606-8442-AB9D-13BDCBADB06C}" dt="2021-11-19T21:10:46.080" v="3778" actId="26606"/>
          <ac:spMkLst>
            <pc:docMk/>
            <pc:sldMk cId="1233852241" sldId="272"/>
            <ac:spMk id="8" creationId="{A4E9F8B3-8282-4A93-BBF8-3342538A70FB}"/>
          </ac:spMkLst>
        </pc:spChg>
        <pc:spChg chg="add">
          <ac:chgData name="Tan Shrek" userId="1e0383c04d191756" providerId="LiveId" clId="{B4BCF578-D606-8442-AB9D-13BDCBADB06C}" dt="2021-11-19T23:04:16.685" v="10506" actId="26606"/>
          <ac:spMkLst>
            <pc:docMk/>
            <pc:sldMk cId="1233852241" sldId="272"/>
            <ac:spMk id="9" creationId="{74195ED9-15F9-4A18-B356-696821BFFC62}"/>
          </ac:spMkLst>
        </pc:spChg>
        <pc:spChg chg="add">
          <ac:chgData name="Tan Shrek" userId="1e0383c04d191756" providerId="LiveId" clId="{B4BCF578-D606-8442-AB9D-13BDCBADB06C}" dt="2021-11-19T23:04:16.685" v="10506" actId="26606"/>
          <ac:spMkLst>
            <pc:docMk/>
            <pc:sldMk cId="1233852241" sldId="272"/>
            <ac:spMk id="11" creationId="{6A027DD1-A31E-4BED-83B8-ED31F386F011}"/>
          </ac:spMkLst>
        </pc:spChg>
        <pc:spChg chg="add del">
          <ac:chgData name="Tan Shrek" userId="1e0383c04d191756" providerId="LiveId" clId="{B4BCF578-D606-8442-AB9D-13BDCBADB06C}" dt="2021-11-19T21:10:48.819" v="3780" actId="26606"/>
          <ac:spMkLst>
            <pc:docMk/>
            <pc:sldMk cId="1233852241" sldId="272"/>
            <ac:spMk id="12" creationId="{E8DB85E2-4179-4550-916E-9377FE0C74DD}"/>
          </ac:spMkLst>
        </pc:spChg>
        <pc:spChg chg="add">
          <ac:chgData name="Tan Shrek" userId="1e0383c04d191756" providerId="LiveId" clId="{B4BCF578-D606-8442-AB9D-13BDCBADB06C}" dt="2021-11-19T23:04:16.685" v="10506" actId="26606"/>
          <ac:spMkLst>
            <pc:docMk/>
            <pc:sldMk cId="1233852241" sldId="272"/>
            <ac:spMk id="14" creationId="{961C2FB6-1414-4D9D-BE7A-1FF2A7AAECC6}"/>
          </ac:spMkLst>
        </pc:spChg>
        <pc:spChg chg="add del">
          <ac:chgData name="Tan Shrek" userId="1e0383c04d191756" providerId="LiveId" clId="{B4BCF578-D606-8442-AB9D-13BDCBADB06C}" dt="2021-11-19T21:10:54.048" v="3782" actId="26606"/>
          <ac:spMkLst>
            <pc:docMk/>
            <pc:sldMk cId="1233852241" sldId="272"/>
            <ac:spMk id="15" creationId="{A4E9F8B3-8282-4A93-BBF8-3342538A70FB}"/>
          </ac:spMkLst>
        </pc:spChg>
        <pc:spChg chg="add del">
          <ac:chgData name="Tan Shrek" userId="1e0383c04d191756" providerId="LiveId" clId="{B4BCF578-D606-8442-AB9D-13BDCBADB06C}" dt="2021-11-19T21:10:55.685" v="3784" actId="26606"/>
          <ac:spMkLst>
            <pc:docMk/>
            <pc:sldMk cId="1233852241" sldId="272"/>
            <ac:spMk id="17" creationId="{E8DB85E2-4179-4550-916E-9377FE0C74DD}"/>
          </ac:spMkLst>
        </pc:spChg>
        <pc:spChg chg="add del">
          <ac:chgData name="Tan Shrek" userId="1e0383c04d191756" providerId="LiveId" clId="{B4BCF578-D606-8442-AB9D-13BDCBADB06C}" dt="2021-11-19T21:10:56.297" v="3786" actId="26606"/>
          <ac:spMkLst>
            <pc:docMk/>
            <pc:sldMk cId="1233852241" sldId="272"/>
            <ac:spMk id="20" creationId="{A4E9F8B3-8282-4A93-BBF8-3342538A70FB}"/>
          </ac:spMkLst>
        </pc:spChg>
        <pc:spChg chg="add del">
          <ac:chgData name="Tan Shrek" userId="1e0383c04d191756" providerId="LiveId" clId="{B4BCF578-D606-8442-AB9D-13BDCBADB06C}" dt="2021-11-19T23:02:58.562" v="10491" actId="26606"/>
          <ac:spMkLst>
            <pc:docMk/>
            <pc:sldMk cId="1233852241" sldId="272"/>
            <ac:spMk id="23" creationId="{E8DB85E2-4179-4550-916E-9377FE0C74DD}"/>
          </ac:spMkLst>
        </pc:spChg>
        <pc:spChg chg="add del">
          <ac:chgData name="Tan Shrek" userId="1e0383c04d191756" providerId="LiveId" clId="{B4BCF578-D606-8442-AB9D-13BDCBADB06C}" dt="2021-11-19T23:02:58.554" v="10490" actId="26606"/>
          <ac:spMkLst>
            <pc:docMk/>
            <pc:sldMk cId="1233852241" sldId="272"/>
            <ac:spMk id="29" creationId="{A4E9F8B3-8282-4A93-BBF8-3342538A70FB}"/>
          </ac:spMkLst>
        </pc:spChg>
        <pc:spChg chg="add del">
          <ac:chgData name="Tan Shrek" userId="1e0383c04d191756" providerId="LiveId" clId="{B4BCF578-D606-8442-AB9D-13BDCBADB06C}" dt="2021-11-19T23:03:16.161" v="10492" actId="700"/>
          <ac:spMkLst>
            <pc:docMk/>
            <pc:sldMk cId="1233852241" sldId="272"/>
            <ac:spMk id="33" creationId="{E8DB85E2-4179-4550-916E-9377FE0C74DD}"/>
          </ac:spMkLst>
        </pc:spChg>
        <pc:cxnChg chg="add del">
          <ac:chgData name="Tan Shrek" userId="1e0383c04d191756" providerId="LiveId" clId="{B4BCF578-D606-8442-AB9D-13BDCBADB06C}" dt="2021-11-19T23:04:16.685" v="10506" actId="26606"/>
          <ac:cxnSpMkLst>
            <pc:docMk/>
            <pc:sldMk cId="1233852241" sldId="272"/>
            <ac:cxnSpMk id="6" creationId="{45B26396-3476-4B52-8CF4-01F3D246D836}"/>
          </ac:cxnSpMkLst>
        </pc:cxnChg>
        <pc:cxnChg chg="add del">
          <ac:chgData name="Tan Shrek" userId="1e0383c04d191756" providerId="LiveId" clId="{B4BCF578-D606-8442-AB9D-13BDCBADB06C}" dt="2021-11-19T21:10:46.080" v="3778" actId="26606"/>
          <ac:cxnSpMkLst>
            <pc:docMk/>
            <pc:sldMk cId="1233852241" sldId="272"/>
            <ac:cxnSpMk id="10" creationId="{58EFA797-975B-41D8-BC96-56CDC2CFA3E4}"/>
          </ac:cxnSpMkLst>
        </pc:cxnChg>
        <pc:cxnChg chg="add del">
          <ac:chgData name="Tan Shrek" userId="1e0383c04d191756" providerId="LiveId" clId="{B4BCF578-D606-8442-AB9D-13BDCBADB06C}" dt="2021-11-19T21:10:48.819" v="3780" actId="26606"/>
          <ac:cxnSpMkLst>
            <pc:docMk/>
            <pc:sldMk cId="1233852241" sldId="272"/>
            <ac:cxnSpMk id="13" creationId="{45B26396-3476-4B52-8CF4-01F3D246D836}"/>
          </ac:cxnSpMkLst>
        </pc:cxnChg>
        <pc:cxnChg chg="add del">
          <ac:chgData name="Tan Shrek" userId="1e0383c04d191756" providerId="LiveId" clId="{B4BCF578-D606-8442-AB9D-13BDCBADB06C}" dt="2021-11-19T21:10:55.685" v="3784" actId="26606"/>
          <ac:cxnSpMkLst>
            <pc:docMk/>
            <pc:sldMk cId="1233852241" sldId="272"/>
            <ac:cxnSpMk id="18" creationId="{45B26396-3476-4B52-8CF4-01F3D246D836}"/>
          </ac:cxnSpMkLst>
        </pc:cxnChg>
        <pc:cxnChg chg="add del">
          <ac:chgData name="Tan Shrek" userId="1e0383c04d191756" providerId="LiveId" clId="{B4BCF578-D606-8442-AB9D-13BDCBADB06C}" dt="2021-11-19T21:10:56.297" v="3786" actId="26606"/>
          <ac:cxnSpMkLst>
            <pc:docMk/>
            <pc:sldMk cId="1233852241" sldId="272"/>
            <ac:cxnSpMk id="21" creationId="{58EFA797-975B-41D8-BC96-56CDC2CFA3E4}"/>
          </ac:cxnSpMkLst>
        </pc:cxnChg>
        <pc:cxnChg chg="add del">
          <ac:chgData name="Tan Shrek" userId="1e0383c04d191756" providerId="LiveId" clId="{B4BCF578-D606-8442-AB9D-13BDCBADB06C}" dt="2021-11-19T23:02:58.562" v="10491" actId="26606"/>
          <ac:cxnSpMkLst>
            <pc:docMk/>
            <pc:sldMk cId="1233852241" sldId="272"/>
            <ac:cxnSpMk id="24" creationId="{45B26396-3476-4B52-8CF4-01F3D246D836}"/>
          </ac:cxnSpMkLst>
        </pc:cxnChg>
        <pc:cxnChg chg="add del">
          <ac:chgData name="Tan Shrek" userId="1e0383c04d191756" providerId="LiveId" clId="{B4BCF578-D606-8442-AB9D-13BDCBADB06C}" dt="2021-11-19T23:02:58.554" v="10490" actId="26606"/>
          <ac:cxnSpMkLst>
            <pc:docMk/>
            <pc:sldMk cId="1233852241" sldId="272"/>
            <ac:cxnSpMk id="31" creationId="{58EFA797-975B-41D8-BC96-56CDC2CFA3E4}"/>
          </ac:cxnSpMkLst>
        </pc:cxnChg>
        <pc:cxnChg chg="add del">
          <ac:chgData name="Tan Shrek" userId="1e0383c04d191756" providerId="LiveId" clId="{B4BCF578-D606-8442-AB9D-13BDCBADB06C}" dt="2021-11-19T23:03:16.161" v="10492" actId="700"/>
          <ac:cxnSpMkLst>
            <pc:docMk/>
            <pc:sldMk cId="1233852241" sldId="272"/>
            <ac:cxnSpMk id="34" creationId="{45B26396-3476-4B52-8CF4-01F3D246D836}"/>
          </ac:cxnSpMkLst>
        </pc:cxnChg>
      </pc:sldChg>
      <pc:sldChg chg="addSp delSp modSp new mod setBg setClrOvrMap">
        <pc:chgData name="Tan Shrek" userId="1e0383c04d191756" providerId="LiveId" clId="{B4BCF578-D606-8442-AB9D-13BDCBADB06C}" dt="2021-11-20T00:17:33.239" v="10810"/>
        <pc:sldMkLst>
          <pc:docMk/>
          <pc:sldMk cId="3262213779" sldId="273"/>
        </pc:sldMkLst>
        <pc:spChg chg="mod">
          <ac:chgData name="Tan Shrek" userId="1e0383c04d191756" providerId="LiveId" clId="{B4BCF578-D606-8442-AB9D-13BDCBADB06C}" dt="2021-11-19T22:29:36.917" v="9116" actId="26606"/>
          <ac:spMkLst>
            <pc:docMk/>
            <pc:sldMk cId="3262213779" sldId="273"/>
            <ac:spMk id="2" creationId="{CF85FD6C-2795-BE45-A4B6-507C2F749E45}"/>
          </ac:spMkLst>
        </pc:spChg>
        <pc:spChg chg="add del mod">
          <ac:chgData name="Tan Shrek" userId="1e0383c04d191756" providerId="LiveId" clId="{B4BCF578-D606-8442-AB9D-13BDCBADB06C}" dt="2021-11-19T22:29:21.634" v="9105" actId="26606"/>
          <ac:spMkLst>
            <pc:docMk/>
            <pc:sldMk cId="3262213779" sldId="273"/>
            <ac:spMk id="3" creationId="{F51105B1-F759-D347-AFE3-4397C6366A63}"/>
          </ac:spMkLst>
        </pc:spChg>
        <pc:spChg chg="add del">
          <ac:chgData name="Tan Shrek" userId="1e0383c04d191756" providerId="LiveId" clId="{B4BCF578-D606-8442-AB9D-13BDCBADB06C}" dt="2021-11-19T22:29:17.499" v="9098" actId="26606"/>
          <ac:spMkLst>
            <pc:docMk/>
            <pc:sldMk cId="3262213779" sldId="273"/>
            <ac:spMk id="8" creationId="{20DB4423-716D-4B40-9498-69F5F3E5E077}"/>
          </ac:spMkLst>
        </pc:spChg>
        <pc:spChg chg="add del">
          <ac:chgData name="Tan Shrek" userId="1e0383c04d191756" providerId="LiveId" clId="{B4BCF578-D606-8442-AB9D-13BDCBADB06C}" dt="2021-11-19T22:29:11.793" v="9092" actId="26606"/>
          <ac:spMkLst>
            <pc:docMk/>
            <pc:sldMk cId="3262213779" sldId="273"/>
            <ac:spMk id="9" creationId="{1C8B38D4-9D92-4608-A16B-260E8CC21335}"/>
          </ac:spMkLst>
        </pc:spChg>
        <pc:spChg chg="add del">
          <ac:chgData name="Tan Shrek" userId="1e0383c04d191756" providerId="LiveId" clId="{B4BCF578-D606-8442-AB9D-13BDCBADB06C}" dt="2021-11-19T22:29:17.499" v="9098" actId="26606"/>
          <ac:spMkLst>
            <pc:docMk/>
            <pc:sldMk cId="3262213779" sldId="273"/>
            <ac:spMk id="10" creationId="{0B339CD8-1850-4DF2-BCDF-1CAAE5F872AC}"/>
          </ac:spMkLst>
        </pc:spChg>
        <pc:spChg chg="add del">
          <ac:chgData name="Tan Shrek" userId="1e0383c04d191756" providerId="LiveId" clId="{B4BCF578-D606-8442-AB9D-13BDCBADB06C}" dt="2021-11-19T22:29:12.871" v="9094" actId="26606"/>
          <ac:spMkLst>
            <pc:docMk/>
            <pc:sldMk cId="3262213779" sldId="273"/>
            <ac:spMk id="11" creationId="{F8E7CE3D-756A-41A4-9B20-2A2FC3A1E40A}"/>
          </ac:spMkLst>
        </pc:spChg>
        <pc:spChg chg="add del">
          <ac:chgData name="Tan Shrek" userId="1e0383c04d191756" providerId="LiveId" clId="{B4BCF578-D606-8442-AB9D-13BDCBADB06C}" dt="2021-11-19T22:29:12.871" v="9094" actId="26606"/>
          <ac:spMkLst>
            <pc:docMk/>
            <pc:sldMk cId="3262213779" sldId="273"/>
            <ac:spMk id="12" creationId="{35709097-1D5E-461B-A75A-2CB4E0B19297}"/>
          </ac:spMkLst>
        </pc:spChg>
        <pc:spChg chg="add del">
          <ac:chgData name="Tan Shrek" userId="1e0383c04d191756" providerId="LiveId" clId="{B4BCF578-D606-8442-AB9D-13BDCBADB06C}" dt="2021-11-19T22:29:12.871" v="9094" actId="26606"/>
          <ac:spMkLst>
            <pc:docMk/>
            <pc:sldMk cId="3262213779" sldId="273"/>
            <ac:spMk id="15" creationId="{F51105B1-F759-D347-AFE3-4397C6366A63}"/>
          </ac:spMkLst>
        </pc:spChg>
        <pc:spChg chg="add del">
          <ac:chgData name="Tan Shrek" userId="1e0383c04d191756" providerId="LiveId" clId="{B4BCF578-D606-8442-AB9D-13BDCBADB06C}" dt="2021-11-19T22:29:15.258" v="9096" actId="26606"/>
          <ac:spMkLst>
            <pc:docMk/>
            <pc:sldMk cId="3262213779" sldId="273"/>
            <ac:spMk id="17" creationId="{35709097-1D5E-461B-A75A-2CB4E0B19297}"/>
          </ac:spMkLst>
        </pc:spChg>
        <pc:spChg chg="add del">
          <ac:chgData name="Tan Shrek" userId="1e0383c04d191756" providerId="LiveId" clId="{B4BCF578-D606-8442-AB9D-13BDCBADB06C}" dt="2021-11-19T22:29:15.258" v="9096" actId="26606"/>
          <ac:spMkLst>
            <pc:docMk/>
            <pc:sldMk cId="3262213779" sldId="273"/>
            <ac:spMk id="18" creationId="{F8E7CE3D-756A-41A4-9B20-2A2FC3A1E40A}"/>
          </ac:spMkLst>
        </pc:spChg>
        <pc:spChg chg="add del">
          <ac:chgData name="Tan Shrek" userId="1e0383c04d191756" providerId="LiveId" clId="{B4BCF578-D606-8442-AB9D-13BDCBADB06C}" dt="2021-11-19T22:29:15.258" v="9096" actId="26606"/>
          <ac:spMkLst>
            <pc:docMk/>
            <pc:sldMk cId="3262213779" sldId="273"/>
            <ac:spMk id="21" creationId="{F51105B1-F759-D347-AFE3-4397C6366A63}"/>
          </ac:spMkLst>
        </pc:spChg>
        <pc:spChg chg="add del">
          <ac:chgData name="Tan Shrek" userId="1e0383c04d191756" providerId="LiveId" clId="{B4BCF578-D606-8442-AB9D-13BDCBADB06C}" dt="2021-11-19T22:29:17.499" v="9098" actId="26606"/>
          <ac:spMkLst>
            <pc:docMk/>
            <pc:sldMk cId="3262213779" sldId="273"/>
            <ac:spMk id="23" creationId="{F51105B1-F759-D347-AFE3-4397C6366A63}"/>
          </ac:spMkLst>
        </pc:spChg>
        <pc:spChg chg="add del">
          <ac:chgData name="Tan Shrek" userId="1e0383c04d191756" providerId="LiveId" clId="{B4BCF578-D606-8442-AB9D-13BDCBADB06C}" dt="2021-11-19T22:29:18.476" v="9100" actId="26606"/>
          <ac:spMkLst>
            <pc:docMk/>
            <pc:sldMk cId="3262213779" sldId="273"/>
            <ac:spMk id="25" creationId="{A4E9F8B3-8282-4A93-BBF8-3342538A70FB}"/>
          </ac:spMkLst>
        </pc:spChg>
        <pc:spChg chg="add del">
          <ac:chgData name="Tan Shrek" userId="1e0383c04d191756" providerId="LiveId" clId="{B4BCF578-D606-8442-AB9D-13BDCBADB06C}" dt="2021-11-19T22:29:18.476" v="9100" actId="26606"/>
          <ac:spMkLst>
            <pc:docMk/>
            <pc:sldMk cId="3262213779" sldId="273"/>
            <ac:spMk id="27" creationId="{F51105B1-F759-D347-AFE3-4397C6366A63}"/>
          </ac:spMkLst>
        </pc:spChg>
        <pc:spChg chg="add del">
          <ac:chgData name="Tan Shrek" userId="1e0383c04d191756" providerId="LiveId" clId="{B4BCF578-D606-8442-AB9D-13BDCBADB06C}" dt="2021-11-19T22:29:19.597" v="9102" actId="26606"/>
          <ac:spMkLst>
            <pc:docMk/>
            <pc:sldMk cId="3262213779" sldId="273"/>
            <ac:spMk id="29" creationId="{35709097-1D5E-461B-A75A-2CB4E0B19297}"/>
          </ac:spMkLst>
        </pc:spChg>
        <pc:spChg chg="add del">
          <ac:chgData name="Tan Shrek" userId="1e0383c04d191756" providerId="LiveId" clId="{B4BCF578-D606-8442-AB9D-13BDCBADB06C}" dt="2021-11-19T22:29:19.597" v="9102" actId="26606"/>
          <ac:spMkLst>
            <pc:docMk/>
            <pc:sldMk cId="3262213779" sldId="273"/>
            <ac:spMk id="30" creationId="{F8E7CE3D-756A-41A4-9B20-2A2FC3A1E40A}"/>
          </ac:spMkLst>
        </pc:spChg>
        <pc:spChg chg="add del">
          <ac:chgData name="Tan Shrek" userId="1e0383c04d191756" providerId="LiveId" clId="{B4BCF578-D606-8442-AB9D-13BDCBADB06C}" dt="2021-11-19T22:29:19.597" v="9102" actId="26606"/>
          <ac:spMkLst>
            <pc:docMk/>
            <pc:sldMk cId="3262213779" sldId="273"/>
            <ac:spMk id="33" creationId="{F51105B1-F759-D347-AFE3-4397C6366A63}"/>
          </ac:spMkLst>
        </pc:spChg>
        <pc:spChg chg="add del">
          <ac:chgData name="Tan Shrek" userId="1e0383c04d191756" providerId="LiveId" clId="{B4BCF578-D606-8442-AB9D-13BDCBADB06C}" dt="2021-11-19T22:29:21.601" v="9104" actId="26606"/>
          <ac:spMkLst>
            <pc:docMk/>
            <pc:sldMk cId="3262213779" sldId="273"/>
            <ac:spMk id="35" creationId="{35709097-1D5E-461B-A75A-2CB4E0B19297}"/>
          </ac:spMkLst>
        </pc:spChg>
        <pc:spChg chg="add del">
          <ac:chgData name="Tan Shrek" userId="1e0383c04d191756" providerId="LiveId" clId="{B4BCF578-D606-8442-AB9D-13BDCBADB06C}" dt="2021-11-19T22:29:21.601" v="9104" actId="26606"/>
          <ac:spMkLst>
            <pc:docMk/>
            <pc:sldMk cId="3262213779" sldId="273"/>
            <ac:spMk id="36" creationId="{F8E7CE3D-756A-41A4-9B20-2A2FC3A1E40A}"/>
          </ac:spMkLst>
        </pc:spChg>
        <pc:spChg chg="add del">
          <ac:chgData name="Tan Shrek" userId="1e0383c04d191756" providerId="LiveId" clId="{B4BCF578-D606-8442-AB9D-13BDCBADB06C}" dt="2021-11-19T22:29:21.601" v="9104" actId="26606"/>
          <ac:spMkLst>
            <pc:docMk/>
            <pc:sldMk cId="3262213779" sldId="273"/>
            <ac:spMk id="39" creationId="{F51105B1-F759-D347-AFE3-4397C6366A63}"/>
          </ac:spMkLst>
        </pc:spChg>
        <pc:spChg chg="add del">
          <ac:chgData name="Tan Shrek" userId="1e0383c04d191756" providerId="LiveId" clId="{B4BCF578-D606-8442-AB9D-13BDCBADB06C}" dt="2021-11-19T22:29:36.917" v="9116" actId="26606"/>
          <ac:spMkLst>
            <pc:docMk/>
            <pc:sldMk cId="3262213779" sldId="273"/>
            <ac:spMk id="41" creationId="{1C8B38D4-9D92-4608-A16B-260E8CC21335}"/>
          </ac:spMkLst>
        </pc:spChg>
        <pc:spChg chg="add del">
          <ac:chgData name="Tan Shrek" userId="1e0383c04d191756" providerId="LiveId" clId="{B4BCF578-D606-8442-AB9D-13BDCBADB06C}" dt="2021-11-19T22:29:31.115" v="9107" actId="26606"/>
          <ac:spMkLst>
            <pc:docMk/>
            <pc:sldMk cId="3262213779" sldId="273"/>
            <ac:spMk id="47" creationId="{1C8B38D4-9D92-4608-A16B-260E8CC21335}"/>
          </ac:spMkLst>
        </pc:spChg>
        <pc:spChg chg="add del">
          <ac:chgData name="Tan Shrek" userId="1e0383c04d191756" providerId="LiveId" clId="{B4BCF578-D606-8442-AB9D-13BDCBADB06C}" dt="2021-11-19T22:29:34.679" v="9109" actId="26606"/>
          <ac:spMkLst>
            <pc:docMk/>
            <pc:sldMk cId="3262213779" sldId="273"/>
            <ac:spMk id="50" creationId="{1C8B38D4-9D92-4608-A16B-260E8CC21335}"/>
          </ac:spMkLst>
        </pc:spChg>
        <pc:spChg chg="add del">
          <ac:chgData name="Tan Shrek" userId="1e0383c04d191756" providerId="LiveId" clId="{B4BCF578-D606-8442-AB9D-13BDCBADB06C}" dt="2021-11-19T22:29:35.757" v="9111" actId="26606"/>
          <ac:spMkLst>
            <pc:docMk/>
            <pc:sldMk cId="3262213779" sldId="273"/>
            <ac:spMk id="52" creationId="{1C8B38D4-9D92-4608-A16B-260E8CC21335}"/>
          </ac:spMkLst>
        </pc:spChg>
        <pc:spChg chg="add del">
          <ac:chgData name="Tan Shrek" userId="1e0383c04d191756" providerId="LiveId" clId="{B4BCF578-D606-8442-AB9D-13BDCBADB06C}" dt="2021-11-19T22:29:36.322" v="9113" actId="26606"/>
          <ac:spMkLst>
            <pc:docMk/>
            <pc:sldMk cId="3262213779" sldId="273"/>
            <ac:spMk id="54" creationId="{1C8B38D4-9D92-4608-A16B-260E8CC21335}"/>
          </ac:spMkLst>
        </pc:spChg>
        <pc:spChg chg="add del">
          <ac:chgData name="Tan Shrek" userId="1e0383c04d191756" providerId="LiveId" clId="{B4BCF578-D606-8442-AB9D-13BDCBADB06C}" dt="2021-11-19T22:29:36.859" v="9115" actId="26606"/>
          <ac:spMkLst>
            <pc:docMk/>
            <pc:sldMk cId="3262213779" sldId="273"/>
            <ac:spMk id="56" creationId="{1C8B38D4-9D92-4608-A16B-260E8CC21335}"/>
          </ac:spMkLst>
        </pc:spChg>
        <pc:spChg chg="add">
          <ac:chgData name="Tan Shrek" userId="1e0383c04d191756" providerId="LiveId" clId="{B4BCF578-D606-8442-AB9D-13BDCBADB06C}" dt="2021-11-19T22:29:36.917" v="9116" actId="26606"/>
          <ac:spMkLst>
            <pc:docMk/>
            <pc:sldMk cId="3262213779" sldId="273"/>
            <ac:spMk id="58" creationId="{1C8B38D4-9D92-4608-A16B-260E8CC21335}"/>
          </ac:spMkLst>
        </pc:spChg>
        <pc:graphicFrameChg chg="add del">
          <ac:chgData name="Tan Shrek" userId="1e0383c04d191756" providerId="LiveId" clId="{B4BCF578-D606-8442-AB9D-13BDCBADB06C}" dt="2021-11-19T22:29:11.793" v="9092" actId="26606"/>
          <ac:graphicFrameMkLst>
            <pc:docMk/>
            <pc:sldMk cId="3262213779" sldId="273"/>
            <ac:graphicFrameMk id="5" creationId="{07689A52-6B5A-43E7-AD5E-F42B87EDE9D8}"/>
          </ac:graphicFrameMkLst>
        </pc:graphicFrameChg>
        <pc:graphicFrameChg chg="add mod modGraphic">
          <ac:chgData name="Tan Shrek" userId="1e0383c04d191756" providerId="LiveId" clId="{B4BCF578-D606-8442-AB9D-13BDCBADB06C}" dt="2021-11-20T00:17:33.239" v="10810"/>
          <ac:graphicFrameMkLst>
            <pc:docMk/>
            <pc:sldMk cId="3262213779" sldId="273"/>
            <ac:graphicFrameMk id="42" creationId="{07689A52-6B5A-43E7-AD5E-F42B87EDE9D8}"/>
          </ac:graphicFrameMkLst>
        </pc:graphicFrameChg>
        <pc:picChg chg="add del">
          <ac:chgData name="Tan Shrek" userId="1e0383c04d191756" providerId="LiveId" clId="{B4BCF578-D606-8442-AB9D-13BDCBADB06C}" dt="2021-11-19T22:29:12.871" v="9094" actId="26606"/>
          <ac:picMkLst>
            <pc:docMk/>
            <pc:sldMk cId="3262213779" sldId="273"/>
            <ac:picMk id="14" creationId="{9BB07EAB-3AD3-4FBE-8650-5AB3F0EB7C45}"/>
          </ac:picMkLst>
        </pc:picChg>
        <pc:picChg chg="add del">
          <ac:chgData name="Tan Shrek" userId="1e0383c04d191756" providerId="LiveId" clId="{B4BCF578-D606-8442-AB9D-13BDCBADB06C}" dt="2021-11-19T22:29:15.258" v="9096" actId="26606"/>
          <ac:picMkLst>
            <pc:docMk/>
            <pc:sldMk cId="3262213779" sldId="273"/>
            <ac:picMk id="19" creationId="{FFD03EB8-560A-40A8-BACB-D4E60171F886}"/>
          </ac:picMkLst>
        </pc:picChg>
        <pc:picChg chg="add del">
          <ac:chgData name="Tan Shrek" userId="1e0383c04d191756" providerId="LiveId" clId="{B4BCF578-D606-8442-AB9D-13BDCBADB06C}" dt="2021-11-19T22:29:19.597" v="9102" actId="26606"/>
          <ac:picMkLst>
            <pc:docMk/>
            <pc:sldMk cId="3262213779" sldId="273"/>
            <ac:picMk id="31" creationId="{FFD03EB8-560A-40A8-BACB-D4E60171F886}"/>
          </ac:picMkLst>
        </pc:picChg>
        <pc:picChg chg="add del">
          <ac:chgData name="Tan Shrek" userId="1e0383c04d191756" providerId="LiveId" clId="{B4BCF578-D606-8442-AB9D-13BDCBADB06C}" dt="2021-11-19T22:29:21.601" v="9104" actId="26606"/>
          <ac:picMkLst>
            <pc:docMk/>
            <pc:sldMk cId="3262213779" sldId="273"/>
            <ac:picMk id="37" creationId="{9BB07EAB-3AD3-4FBE-8650-5AB3F0EB7C45}"/>
          </ac:picMkLst>
        </pc:picChg>
        <pc:cxnChg chg="add del">
          <ac:chgData name="Tan Shrek" userId="1e0383c04d191756" providerId="LiveId" clId="{B4BCF578-D606-8442-AB9D-13BDCBADB06C}" dt="2021-11-19T22:29:12.871" v="9094" actId="26606"/>
          <ac:cxnSpMkLst>
            <pc:docMk/>
            <pc:sldMk cId="3262213779" sldId="273"/>
            <ac:cxnSpMk id="13" creationId="{837CF948-9F12-4674-98E3-7A7FE57A1987}"/>
          </ac:cxnSpMkLst>
        </pc:cxnChg>
        <pc:cxnChg chg="add del">
          <ac:chgData name="Tan Shrek" userId="1e0383c04d191756" providerId="LiveId" clId="{B4BCF578-D606-8442-AB9D-13BDCBADB06C}" dt="2021-11-19T22:29:15.258" v="9096" actId="26606"/>
          <ac:cxnSpMkLst>
            <pc:docMk/>
            <pc:sldMk cId="3262213779" sldId="273"/>
            <ac:cxnSpMk id="20" creationId="{837CF948-9F12-4674-98E3-7A7FE57A1987}"/>
          </ac:cxnSpMkLst>
        </pc:cxnChg>
        <pc:cxnChg chg="add del">
          <ac:chgData name="Tan Shrek" userId="1e0383c04d191756" providerId="LiveId" clId="{B4BCF578-D606-8442-AB9D-13BDCBADB06C}" dt="2021-11-19T22:29:18.476" v="9100" actId="26606"/>
          <ac:cxnSpMkLst>
            <pc:docMk/>
            <pc:sldMk cId="3262213779" sldId="273"/>
            <ac:cxnSpMk id="26" creationId="{58EFA797-975B-41D8-BC96-56CDC2CFA3E4}"/>
          </ac:cxnSpMkLst>
        </pc:cxnChg>
        <pc:cxnChg chg="add del">
          <ac:chgData name="Tan Shrek" userId="1e0383c04d191756" providerId="LiveId" clId="{B4BCF578-D606-8442-AB9D-13BDCBADB06C}" dt="2021-11-19T22:29:19.597" v="9102" actId="26606"/>
          <ac:cxnSpMkLst>
            <pc:docMk/>
            <pc:sldMk cId="3262213779" sldId="273"/>
            <ac:cxnSpMk id="32" creationId="{837CF948-9F12-4674-98E3-7A7FE57A1987}"/>
          </ac:cxnSpMkLst>
        </pc:cxnChg>
        <pc:cxnChg chg="add del">
          <ac:chgData name="Tan Shrek" userId="1e0383c04d191756" providerId="LiveId" clId="{B4BCF578-D606-8442-AB9D-13BDCBADB06C}" dt="2021-11-19T22:29:21.601" v="9104" actId="26606"/>
          <ac:cxnSpMkLst>
            <pc:docMk/>
            <pc:sldMk cId="3262213779" sldId="273"/>
            <ac:cxnSpMk id="38" creationId="{837CF948-9F12-4674-98E3-7A7FE57A1987}"/>
          </ac:cxnSpMkLst>
        </pc:cxnChg>
        <pc:cxnChg chg="add del">
          <ac:chgData name="Tan Shrek" userId="1e0383c04d191756" providerId="LiveId" clId="{B4BCF578-D606-8442-AB9D-13BDCBADB06C}" dt="2021-11-19T22:29:34.679" v="9109" actId="26606"/>
          <ac:cxnSpMkLst>
            <pc:docMk/>
            <pc:sldMk cId="3262213779" sldId="273"/>
            <ac:cxnSpMk id="49" creationId="{A18AB815-F7F2-44CA-A973-E4E11087FCCC}"/>
          </ac:cxnSpMkLst>
        </pc:cxnChg>
        <pc:cxnChg chg="add">
          <ac:chgData name="Tan Shrek" userId="1e0383c04d191756" providerId="LiveId" clId="{B4BCF578-D606-8442-AB9D-13BDCBADB06C}" dt="2021-11-19T22:29:36.917" v="9116" actId="26606"/>
          <ac:cxnSpMkLst>
            <pc:docMk/>
            <pc:sldMk cId="3262213779" sldId="273"/>
            <ac:cxnSpMk id="59" creationId="{A18AB815-F7F2-44CA-A973-E4E11087FCCC}"/>
          </ac:cxnSpMkLst>
        </pc:cxnChg>
      </pc:sldChg>
      <pc:sldChg chg="addSp modSp add mod setBg setClrOvrMap">
        <pc:chgData name="Tan Shrek" userId="1e0383c04d191756" providerId="LiveId" clId="{B4BCF578-D606-8442-AB9D-13BDCBADB06C}" dt="2021-11-19T22:52:25.538" v="9976" actId="26606"/>
        <pc:sldMkLst>
          <pc:docMk/>
          <pc:sldMk cId="3009087286" sldId="274"/>
        </pc:sldMkLst>
        <pc:spChg chg="mod">
          <ac:chgData name="Tan Shrek" userId="1e0383c04d191756" providerId="LiveId" clId="{B4BCF578-D606-8442-AB9D-13BDCBADB06C}" dt="2021-11-19T22:52:25.538" v="9976" actId="26606"/>
          <ac:spMkLst>
            <pc:docMk/>
            <pc:sldMk cId="3009087286" sldId="274"/>
            <ac:spMk id="2" creationId="{6286E26C-B6D2-7241-AEEA-7ABFB67B64BA}"/>
          </ac:spMkLst>
        </pc:spChg>
        <pc:spChg chg="mod">
          <ac:chgData name="Tan Shrek" userId="1e0383c04d191756" providerId="LiveId" clId="{B4BCF578-D606-8442-AB9D-13BDCBADB06C}" dt="2021-11-19T22:52:25.538" v="9976" actId="26606"/>
          <ac:spMkLst>
            <pc:docMk/>
            <pc:sldMk cId="3009087286" sldId="274"/>
            <ac:spMk id="3" creationId="{C982449D-969C-E948-BAA6-86144F085B98}"/>
          </ac:spMkLst>
        </pc:spChg>
        <pc:spChg chg="add">
          <ac:chgData name="Tan Shrek" userId="1e0383c04d191756" providerId="LiveId" clId="{B4BCF578-D606-8442-AB9D-13BDCBADB06C}" dt="2021-11-19T22:52:25.538" v="9976" actId="26606"/>
          <ac:spMkLst>
            <pc:docMk/>
            <pc:sldMk cId="3009087286" sldId="274"/>
            <ac:spMk id="8" creationId="{6A027DD1-A31E-4BED-83B8-ED31F386F011}"/>
          </ac:spMkLst>
        </pc:spChg>
        <pc:spChg chg="add">
          <ac:chgData name="Tan Shrek" userId="1e0383c04d191756" providerId="LiveId" clId="{B4BCF578-D606-8442-AB9D-13BDCBADB06C}" dt="2021-11-19T22:52:25.538" v="9976" actId="26606"/>
          <ac:spMkLst>
            <pc:docMk/>
            <pc:sldMk cId="3009087286" sldId="274"/>
            <ac:spMk id="10" creationId="{74195ED9-15F9-4A18-B356-696821BFFC62}"/>
          </ac:spMkLst>
        </pc:spChg>
        <pc:spChg chg="add">
          <ac:chgData name="Tan Shrek" userId="1e0383c04d191756" providerId="LiveId" clId="{B4BCF578-D606-8442-AB9D-13BDCBADB06C}" dt="2021-11-19T22:52:25.538" v="9976" actId="26606"/>
          <ac:spMkLst>
            <pc:docMk/>
            <pc:sldMk cId="3009087286" sldId="274"/>
            <ac:spMk id="12" creationId="{961C2FB6-1414-4D9D-BE7A-1FF2A7AAECC6}"/>
          </ac:spMkLst>
        </pc:spChg>
      </pc:sldChg>
      <pc:sldChg chg="addSp delSp modSp add mod setBg modClrScheme chgLayout">
        <pc:chgData name="Tan Shrek" userId="1e0383c04d191756" providerId="LiveId" clId="{B4BCF578-D606-8442-AB9D-13BDCBADB06C}" dt="2021-11-19T22:42:35.725" v="9172" actId="1076"/>
        <pc:sldMkLst>
          <pc:docMk/>
          <pc:sldMk cId="1241920479" sldId="275"/>
        </pc:sldMkLst>
        <pc:spChg chg="mod ord">
          <ac:chgData name="Tan Shrek" userId="1e0383c04d191756" providerId="LiveId" clId="{B4BCF578-D606-8442-AB9D-13BDCBADB06C}" dt="2021-11-19T22:42:35.725" v="9172" actId="1076"/>
          <ac:spMkLst>
            <pc:docMk/>
            <pc:sldMk cId="1241920479" sldId="275"/>
            <ac:spMk id="2" creationId="{58E9B617-0824-D444-B9FF-C3F77459A3D9}"/>
          </ac:spMkLst>
        </pc:spChg>
        <pc:spChg chg="del">
          <ac:chgData name="Tan Shrek" userId="1e0383c04d191756" providerId="LiveId" clId="{B4BCF578-D606-8442-AB9D-13BDCBADB06C}" dt="2021-11-19T22:35:48.188" v="9117"/>
          <ac:spMkLst>
            <pc:docMk/>
            <pc:sldMk cId="1241920479" sldId="275"/>
            <ac:spMk id="3" creationId="{4A231744-5A49-6840-932B-2918EE222A71}"/>
          </ac:spMkLst>
        </pc:spChg>
        <pc:spChg chg="add del mod ord">
          <ac:chgData name="Tan Shrek" userId="1e0383c04d191756" providerId="LiveId" clId="{B4BCF578-D606-8442-AB9D-13BDCBADB06C}" dt="2021-11-19T22:38:02.266" v="9122"/>
          <ac:spMkLst>
            <pc:docMk/>
            <pc:sldMk cId="1241920479" sldId="275"/>
            <ac:spMk id="5" creationId="{8525E32F-EAE0-F44F-B2F3-056075B55352}"/>
          </ac:spMkLst>
        </pc:spChg>
        <pc:spChg chg="add del">
          <ac:chgData name="Tan Shrek" userId="1e0383c04d191756" providerId="LiveId" clId="{B4BCF578-D606-8442-AB9D-13BDCBADB06C}" dt="2021-11-19T22:38:42.543" v="9130"/>
          <ac:spMkLst>
            <pc:docMk/>
            <pc:sldMk cId="1241920479" sldId="275"/>
            <ac:spMk id="6" creationId="{0D4818F8-8904-4160-B7F9-CC6041F7B6F3}"/>
          </ac:spMkLst>
        </pc:spChg>
        <pc:spChg chg="add del">
          <ac:chgData name="Tan Shrek" userId="1e0383c04d191756" providerId="LiveId" clId="{B4BCF578-D606-8442-AB9D-13BDCBADB06C}" dt="2021-11-19T22:37:47.110" v="9121" actId="22"/>
          <ac:spMkLst>
            <pc:docMk/>
            <pc:sldMk cId="1241920479" sldId="275"/>
            <ac:spMk id="7" creationId="{62B76CC0-9370-4F49-ADA2-C5B4C86C91C1}"/>
          </ac:spMkLst>
        </pc:spChg>
        <pc:spChg chg="add del mod">
          <ac:chgData name="Tan Shrek" userId="1e0383c04d191756" providerId="LiveId" clId="{B4BCF578-D606-8442-AB9D-13BDCBADB06C}" dt="2021-11-19T22:38:30.908" v="9128" actId="700"/>
          <ac:spMkLst>
            <pc:docMk/>
            <pc:sldMk cId="1241920479" sldId="275"/>
            <ac:spMk id="10" creationId="{BB5FC899-B041-BC48-8011-96FFA74438A3}"/>
          </ac:spMkLst>
        </pc:spChg>
        <pc:spChg chg="add">
          <ac:chgData name="Tan Shrek" userId="1e0383c04d191756" providerId="LiveId" clId="{B4BCF578-D606-8442-AB9D-13BDCBADB06C}" dt="2021-11-19T22:38:36.532" v="9129" actId="26606"/>
          <ac:spMkLst>
            <pc:docMk/>
            <pc:sldMk cId="1241920479" sldId="275"/>
            <ac:spMk id="11" creationId="{1265911B-1E2F-489E-97EF-A15A9299E703}"/>
          </ac:spMkLst>
        </pc:spChg>
        <pc:spChg chg="add del">
          <ac:chgData name="Tan Shrek" userId="1e0383c04d191756" providerId="LiveId" clId="{B4BCF578-D606-8442-AB9D-13BDCBADB06C}" dt="2021-11-19T22:38:23.493" v="9126" actId="26606"/>
          <ac:spMkLst>
            <pc:docMk/>
            <pc:sldMk cId="1241920479" sldId="275"/>
            <ac:spMk id="12" creationId="{4AF4FD8E-EBAD-4F22-A47E-C79ECEF69E61}"/>
          </ac:spMkLst>
        </pc:spChg>
        <pc:spChg chg="add">
          <ac:chgData name="Tan Shrek" userId="1e0383c04d191756" providerId="LiveId" clId="{B4BCF578-D606-8442-AB9D-13BDCBADB06C}" dt="2021-11-19T22:38:36.532" v="9129" actId="26606"/>
          <ac:spMkLst>
            <pc:docMk/>
            <pc:sldMk cId="1241920479" sldId="275"/>
            <ac:spMk id="13" creationId="{2119D4F1-CE65-4D74-A168-F27C15F1B00C}"/>
          </ac:spMkLst>
        </pc:spChg>
        <pc:spChg chg="add del">
          <ac:chgData name="Tan Shrek" userId="1e0383c04d191756" providerId="LiveId" clId="{B4BCF578-D606-8442-AB9D-13BDCBADB06C}" dt="2021-11-19T22:38:23.493" v="9126" actId="26606"/>
          <ac:spMkLst>
            <pc:docMk/>
            <pc:sldMk cId="1241920479" sldId="275"/>
            <ac:spMk id="15" creationId="{E7218290-08E7-4AB8-8549-F625B01F0DCB}"/>
          </ac:spMkLst>
        </pc:spChg>
        <pc:spChg chg="add del">
          <ac:chgData name="Tan Shrek" userId="1e0383c04d191756" providerId="LiveId" clId="{B4BCF578-D606-8442-AB9D-13BDCBADB06C}" dt="2021-11-19T22:38:23.493" v="9126" actId="26606"/>
          <ac:spMkLst>
            <pc:docMk/>
            <pc:sldMk cId="1241920479" sldId="275"/>
            <ac:spMk id="17" creationId="{CE9A9457-874F-4EEB-BF07-9CEA561C1196}"/>
          </ac:spMkLst>
        </pc:spChg>
        <pc:spChg chg="add del mod">
          <ac:chgData name="Tan Shrek" userId="1e0383c04d191756" providerId="LiveId" clId="{B4BCF578-D606-8442-AB9D-13BDCBADB06C}" dt="2021-11-19T22:41:28.372" v="9152"/>
          <ac:spMkLst>
            <pc:docMk/>
            <pc:sldMk cId="1241920479" sldId="275"/>
            <ac:spMk id="19" creationId="{4804EBF9-D883-6643-8AA3-CD7FEF184CDB}"/>
          </ac:spMkLst>
        </pc:spChg>
        <pc:spChg chg="add mod">
          <ac:chgData name="Tan Shrek" userId="1e0383c04d191756" providerId="LiveId" clId="{B4BCF578-D606-8442-AB9D-13BDCBADB06C}" dt="2021-11-19T22:42:19.281" v="9170" actId="20577"/>
          <ac:spMkLst>
            <pc:docMk/>
            <pc:sldMk cId="1241920479" sldId="275"/>
            <ac:spMk id="22" creationId="{5716F911-8C70-5C4B-9DB7-0F98CB1DB8DF}"/>
          </ac:spMkLst>
        </pc:spChg>
        <pc:picChg chg="add mod ord">
          <ac:chgData name="Tan Shrek" userId="1e0383c04d191756" providerId="LiveId" clId="{B4BCF578-D606-8442-AB9D-13BDCBADB06C}" dt="2021-11-19T22:38:36.532" v="9129" actId="26606"/>
          <ac:picMkLst>
            <pc:docMk/>
            <pc:sldMk cId="1241920479" sldId="275"/>
            <ac:picMk id="4" creationId="{6C90DE13-559F-554D-9889-175334C8CE74}"/>
          </ac:picMkLst>
        </pc:picChg>
        <pc:picChg chg="add del mod">
          <ac:chgData name="Tan Shrek" userId="1e0383c04d191756" providerId="LiveId" clId="{B4BCF578-D606-8442-AB9D-13BDCBADB06C}" dt="2021-11-19T22:38:25.547" v="9127" actId="21"/>
          <ac:picMkLst>
            <pc:docMk/>
            <pc:sldMk cId="1241920479" sldId="275"/>
            <ac:picMk id="8" creationId="{6913B4C6-3F48-634C-BFE0-8DD9B4C7139E}"/>
          </ac:picMkLst>
        </pc:picChg>
        <pc:picChg chg="add mod">
          <ac:chgData name="Tan Shrek" userId="1e0383c04d191756" providerId="LiveId" clId="{B4BCF578-D606-8442-AB9D-13BDCBADB06C}" dt="2021-11-19T22:42:23.030" v="9171" actId="1076"/>
          <ac:picMkLst>
            <pc:docMk/>
            <pc:sldMk cId="1241920479" sldId="275"/>
            <ac:picMk id="14" creationId="{36962C09-9B12-8C4A-BFC2-C04A9D9663BE}"/>
          </ac:picMkLst>
        </pc:picChg>
        <pc:picChg chg="add del mod">
          <ac:chgData name="Tan Shrek" userId="1e0383c04d191756" providerId="LiveId" clId="{B4BCF578-D606-8442-AB9D-13BDCBADB06C}" dt="2021-11-19T22:41:07.098" v="9151" actId="478"/>
          <ac:picMkLst>
            <pc:docMk/>
            <pc:sldMk cId="1241920479" sldId="275"/>
            <ac:picMk id="16" creationId="{B3FA8FDE-152E-9A49-9040-25E79F2BCCEC}"/>
          </ac:picMkLst>
        </pc:picChg>
        <pc:picChg chg="add mod">
          <ac:chgData name="Tan Shrek" userId="1e0383c04d191756" providerId="LiveId" clId="{B4BCF578-D606-8442-AB9D-13BDCBADB06C}" dt="2021-11-19T22:41:37.314" v="9155" actId="1076"/>
          <ac:picMkLst>
            <pc:docMk/>
            <pc:sldMk cId="1241920479" sldId="275"/>
            <ac:picMk id="20" creationId="{D5259A64-CE0F-434C-880D-C94E796BB893}"/>
          </ac:picMkLst>
        </pc:picChg>
      </pc:sldChg>
      <pc:sldChg chg="addSp delSp modSp add del mod setBg">
        <pc:chgData name="Tan Shrek" userId="1e0383c04d191756" providerId="LiveId" clId="{B4BCF578-D606-8442-AB9D-13BDCBADB06C}" dt="2021-11-19T22:56:04.487" v="10255" actId="20577"/>
        <pc:sldMkLst>
          <pc:docMk/>
          <pc:sldMk cId="391720935" sldId="276"/>
        </pc:sldMkLst>
        <pc:spChg chg="mod">
          <ac:chgData name="Tan Shrek" userId="1e0383c04d191756" providerId="LiveId" clId="{B4BCF578-D606-8442-AB9D-13BDCBADB06C}" dt="2021-11-19T22:48:53.342" v="9620" actId="1076"/>
          <ac:spMkLst>
            <pc:docMk/>
            <pc:sldMk cId="391720935" sldId="276"/>
            <ac:spMk id="2" creationId="{58E9B617-0824-D444-B9FF-C3F77459A3D9}"/>
          </ac:spMkLst>
        </pc:spChg>
        <pc:spChg chg="del mod">
          <ac:chgData name="Tan Shrek" userId="1e0383c04d191756" providerId="LiveId" clId="{B4BCF578-D606-8442-AB9D-13BDCBADB06C}" dt="2021-11-19T22:44:29.859" v="9207"/>
          <ac:spMkLst>
            <pc:docMk/>
            <pc:sldMk cId="391720935" sldId="276"/>
            <ac:spMk id="3" creationId="{4A231744-5A49-6840-932B-2918EE222A71}"/>
          </ac:spMkLst>
        </pc:spChg>
        <pc:spChg chg="add mod">
          <ac:chgData name="Tan Shrek" userId="1e0383c04d191756" providerId="LiveId" clId="{B4BCF578-D606-8442-AB9D-13BDCBADB06C}" dt="2021-11-19T22:56:04.487" v="10255" actId="20577"/>
          <ac:spMkLst>
            <pc:docMk/>
            <pc:sldMk cId="391720935" sldId="276"/>
            <ac:spMk id="8" creationId="{27D2FD2F-0B63-41A0-93CC-ABC7570236FC}"/>
          </ac:spMkLst>
        </pc:spChg>
        <pc:spChg chg="add del">
          <ac:chgData name="Tan Shrek" userId="1e0383c04d191756" providerId="LiveId" clId="{B4BCF578-D606-8442-AB9D-13BDCBADB06C}" dt="2021-11-19T22:48:36.895" v="9619" actId="26606"/>
          <ac:spMkLst>
            <pc:docMk/>
            <pc:sldMk cId="391720935" sldId="276"/>
            <ac:spMk id="11" creationId="{E7218290-08E7-4AB8-8549-F625B01F0DCB}"/>
          </ac:spMkLst>
        </pc:spChg>
        <pc:spChg chg="add del">
          <ac:chgData name="Tan Shrek" userId="1e0383c04d191756" providerId="LiveId" clId="{B4BCF578-D606-8442-AB9D-13BDCBADB06C}" dt="2021-11-19T22:48:32.378" v="9614" actId="26606"/>
          <ac:spMkLst>
            <pc:docMk/>
            <pc:sldMk cId="391720935" sldId="276"/>
            <ac:spMk id="16" creationId="{1265911B-1E2F-489E-97EF-A15A9299E703}"/>
          </ac:spMkLst>
        </pc:spChg>
        <pc:spChg chg="add mod">
          <ac:chgData name="Tan Shrek" userId="1e0383c04d191756" providerId="LiveId" clId="{B4BCF578-D606-8442-AB9D-13BDCBADB06C}" dt="2021-11-19T22:49:05.056" v="9622" actId="1076"/>
          <ac:spMkLst>
            <pc:docMk/>
            <pc:sldMk cId="391720935" sldId="276"/>
            <ac:spMk id="17" creationId="{344E5600-3F3F-5848-A25B-01531F7F4E9E}"/>
          </ac:spMkLst>
        </pc:spChg>
        <pc:spChg chg="add del">
          <ac:chgData name="Tan Shrek" userId="1e0383c04d191756" providerId="LiveId" clId="{B4BCF578-D606-8442-AB9D-13BDCBADB06C}" dt="2021-11-19T22:48:32.378" v="9614" actId="26606"/>
          <ac:spMkLst>
            <pc:docMk/>
            <pc:sldMk cId="391720935" sldId="276"/>
            <ac:spMk id="18" creationId="{2119D4F1-CE65-4D74-A168-F27C15F1B00C}"/>
          </ac:spMkLst>
        </pc:spChg>
        <pc:spChg chg="add del">
          <ac:chgData name="Tan Shrek" userId="1e0383c04d191756" providerId="LiveId" clId="{B4BCF578-D606-8442-AB9D-13BDCBADB06C}" dt="2021-11-19T22:48:34.239" v="9616" actId="26606"/>
          <ac:spMkLst>
            <pc:docMk/>
            <pc:sldMk cId="391720935" sldId="276"/>
            <ac:spMk id="21" creationId="{35709097-1D5E-461B-A75A-2CB4E0B19297}"/>
          </ac:spMkLst>
        </pc:spChg>
        <pc:spChg chg="add del">
          <ac:chgData name="Tan Shrek" userId="1e0383c04d191756" providerId="LiveId" clId="{B4BCF578-D606-8442-AB9D-13BDCBADB06C}" dt="2021-11-19T22:48:34.239" v="9616" actId="26606"/>
          <ac:spMkLst>
            <pc:docMk/>
            <pc:sldMk cId="391720935" sldId="276"/>
            <ac:spMk id="22" creationId="{F8E7CE3D-756A-41A4-9B20-2A2FC3A1E40A}"/>
          </ac:spMkLst>
        </pc:spChg>
        <pc:spChg chg="add del">
          <ac:chgData name="Tan Shrek" userId="1e0383c04d191756" providerId="LiveId" clId="{B4BCF578-D606-8442-AB9D-13BDCBADB06C}" dt="2021-11-19T22:48:36.863" v="9618" actId="26606"/>
          <ac:spMkLst>
            <pc:docMk/>
            <pc:sldMk cId="391720935" sldId="276"/>
            <ac:spMk id="24" creationId="{E7218290-08E7-4AB8-8549-F625B01F0DCB}"/>
          </ac:spMkLst>
        </pc:spChg>
        <pc:spChg chg="add del">
          <ac:chgData name="Tan Shrek" userId="1e0383c04d191756" providerId="LiveId" clId="{B4BCF578-D606-8442-AB9D-13BDCBADB06C}" dt="2021-11-19T22:48:36.863" v="9618" actId="26606"/>
          <ac:spMkLst>
            <pc:docMk/>
            <pc:sldMk cId="391720935" sldId="276"/>
            <ac:spMk id="25" creationId="{CE9A9457-874F-4EEB-BF07-9CEA561C1196}"/>
          </ac:spMkLst>
        </pc:spChg>
        <pc:spChg chg="add">
          <ac:chgData name="Tan Shrek" userId="1e0383c04d191756" providerId="LiveId" clId="{B4BCF578-D606-8442-AB9D-13BDCBADB06C}" dt="2021-11-19T22:48:36.895" v="9619" actId="26606"/>
          <ac:spMkLst>
            <pc:docMk/>
            <pc:sldMk cId="391720935" sldId="276"/>
            <ac:spMk id="27" creationId="{1265911B-1E2F-489E-97EF-A15A9299E703}"/>
          </ac:spMkLst>
        </pc:spChg>
        <pc:spChg chg="add">
          <ac:chgData name="Tan Shrek" userId="1e0383c04d191756" providerId="LiveId" clId="{B4BCF578-D606-8442-AB9D-13BDCBADB06C}" dt="2021-11-19T22:48:36.895" v="9619" actId="26606"/>
          <ac:spMkLst>
            <pc:docMk/>
            <pc:sldMk cId="391720935" sldId="276"/>
            <ac:spMk id="28" creationId="{2119D4F1-CE65-4D74-A168-F27C15F1B00C}"/>
          </ac:spMkLst>
        </pc:spChg>
        <pc:picChg chg="add mod ord">
          <ac:chgData name="Tan Shrek" userId="1e0383c04d191756" providerId="LiveId" clId="{B4BCF578-D606-8442-AB9D-13BDCBADB06C}" dt="2021-11-19T22:48:36.895" v="9619" actId="26606"/>
          <ac:picMkLst>
            <pc:docMk/>
            <pc:sldMk cId="391720935" sldId="276"/>
            <ac:picMk id="4" creationId="{11685343-F4B1-EB4E-8097-B25C73EFD3BF}"/>
          </ac:picMkLst>
        </pc:picChg>
        <pc:cxnChg chg="add del">
          <ac:chgData name="Tan Shrek" userId="1e0383c04d191756" providerId="LiveId" clId="{B4BCF578-D606-8442-AB9D-13BDCBADB06C}" dt="2021-11-19T22:48:34.239" v="9616" actId="26606"/>
          <ac:cxnSpMkLst>
            <pc:docMk/>
            <pc:sldMk cId="391720935" sldId="276"/>
            <ac:cxnSpMk id="20" creationId="{837CF948-9F12-4674-98E3-7A7FE57A1987}"/>
          </ac:cxnSpMkLst>
        </pc:cxnChg>
      </pc:sldChg>
      <pc:sldChg chg="addSp delSp modSp new mod setBg">
        <pc:chgData name="Tan Shrek" userId="1e0383c04d191756" providerId="LiveId" clId="{B4BCF578-D606-8442-AB9D-13BDCBADB06C}" dt="2021-11-19T22:52:46.765" v="9980" actId="5793"/>
        <pc:sldMkLst>
          <pc:docMk/>
          <pc:sldMk cId="115403027" sldId="277"/>
        </pc:sldMkLst>
        <pc:spChg chg="mod">
          <ac:chgData name="Tan Shrek" userId="1e0383c04d191756" providerId="LiveId" clId="{B4BCF578-D606-8442-AB9D-13BDCBADB06C}" dt="2021-11-19T22:52:40.590" v="9979" actId="26606"/>
          <ac:spMkLst>
            <pc:docMk/>
            <pc:sldMk cId="115403027" sldId="277"/>
            <ac:spMk id="2" creationId="{1BDE2656-3859-3349-B203-EE3F2F44F4C0}"/>
          </ac:spMkLst>
        </pc:spChg>
        <pc:spChg chg="mod">
          <ac:chgData name="Tan Shrek" userId="1e0383c04d191756" providerId="LiveId" clId="{B4BCF578-D606-8442-AB9D-13BDCBADB06C}" dt="2021-11-19T22:52:46.765" v="9980" actId="5793"/>
          <ac:spMkLst>
            <pc:docMk/>
            <pc:sldMk cId="115403027" sldId="277"/>
            <ac:spMk id="3" creationId="{BF0E7B8D-F7CB-D141-B54A-EA0DB6732496}"/>
          </ac:spMkLst>
        </pc:spChg>
        <pc:spChg chg="add">
          <ac:chgData name="Tan Shrek" userId="1e0383c04d191756" providerId="LiveId" clId="{B4BCF578-D606-8442-AB9D-13BDCBADB06C}" dt="2021-11-19T22:52:40.590" v="9979" actId="26606"/>
          <ac:spMkLst>
            <pc:docMk/>
            <pc:sldMk cId="115403027" sldId="277"/>
            <ac:spMk id="5" creationId="{E8DB85E2-4179-4550-916E-9377FE0C74DD}"/>
          </ac:spMkLst>
        </pc:spChg>
        <pc:spChg chg="add del">
          <ac:chgData name="Tan Shrek" userId="1e0383c04d191756" providerId="LiveId" clId="{B4BCF578-D606-8442-AB9D-13BDCBADB06C}" dt="2021-11-19T22:52:38.434" v="9978" actId="26606"/>
          <ac:spMkLst>
            <pc:docMk/>
            <pc:sldMk cId="115403027" sldId="277"/>
            <ac:spMk id="8" creationId="{E8DB85E2-4179-4550-916E-9377FE0C74DD}"/>
          </ac:spMkLst>
        </pc:spChg>
        <pc:cxnChg chg="add">
          <ac:chgData name="Tan Shrek" userId="1e0383c04d191756" providerId="LiveId" clId="{B4BCF578-D606-8442-AB9D-13BDCBADB06C}" dt="2021-11-19T22:52:40.590" v="9979" actId="26606"/>
          <ac:cxnSpMkLst>
            <pc:docMk/>
            <pc:sldMk cId="115403027" sldId="277"/>
            <ac:cxnSpMk id="6" creationId="{45B26396-3476-4B52-8CF4-01F3D246D836}"/>
          </ac:cxnSpMkLst>
        </pc:cxnChg>
        <pc:cxnChg chg="add del">
          <ac:chgData name="Tan Shrek" userId="1e0383c04d191756" providerId="LiveId" clId="{B4BCF578-D606-8442-AB9D-13BDCBADB06C}" dt="2021-11-19T22:52:38.434" v="9978" actId="26606"/>
          <ac:cxnSpMkLst>
            <pc:docMk/>
            <pc:sldMk cId="115403027" sldId="277"/>
            <ac:cxnSpMk id="10" creationId="{45B26396-3476-4B52-8CF4-01F3D246D836}"/>
          </ac:cxnSpMkLst>
        </pc:cxnChg>
      </pc:sldChg>
      <pc:sldChg chg="addSp delSp modSp add mod setBg setClrOvrMap">
        <pc:chgData name="Tan Shrek" userId="1e0383c04d191756" providerId="LiveId" clId="{B4BCF578-D606-8442-AB9D-13BDCBADB06C}" dt="2021-11-20T01:17:40.252" v="11002" actId="14100"/>
        <pc:sldMkLst>
          <pc:docMk/>
          <pc:sldMk cId="2439776553" sldId="278"/>
        </pc:sldMkLst>
        <pc:spChg chg="mod ord">
          <ac:chgData name="Tan Shrek" userId="1e0383c04d191756" providerId="LiveId" clId="{B4BCF578-D606-8442-AB9D-13BDCBADB06C}" dt="2021-11-20T00:59:20.210" v="10912" actId="1076"/>
          <ac:spMkLst>
            <pc:docMk/>
            <pc:sldMk cId="2439776553" sldId="278"/>
            <ac:spMk id="2" creationId="{060DDC27-56B4-134C-B407-94E70070115A}"/>
          </ac:spMkLst>
        </pc:spChg>
        <pc:spChg chg="del">
          <ac:chgData name="Tan Shrek" userId="1e0383c04d191756" providerId="LiveId" clId="{B4BCF578-D606-8442-AB9D-13BDCBADB06C}" dt="2021-11-20T00:57:03.113" v="10878"/>
          <ac:spMkLst>
            <pc:docMk/>
            <pc:sldMk cId="2439776553" sldId="278"/>
            <ac:spMk id="3" creationId="{CA08C23E-1269-DF4C-A342-022BF83623D0}"/>
          </ac:spMkLst>
        </pc:spChg>
        <pc:spChg chg="add del mod">
          <ac:chgData name="Tan Shrek" userId="1e0383c04d191756" providerId="LiveId" clId="{B4BCF578-D606-8442-AB9D-13BDCBADB06C}" dt="2021-11-20T00:57:36.518" v="10895" actId="478"/>
          <ac:spMkLst>
            <pc:docMk/>
            <pc:sldMk cId="2439776553" sldId="278"/>
            <ac:spMk id="6" creationId="{43498262-1807-B847-81D5-A761FDCF34EA}"/>
          </ac:spMkLst>
        </pc:spChg>
        <pc:spChg chg="add mod">
          <ac:chgData name="Tan Shrek" userId="1e0383c04d191756" providerId="LiveId" clId="{B4BCF578-D606-8442-AB9D-13BDCBADB06C}" dt="2021-11-20T00:58:36.752" v="10900" actId="478"/>
          <ac:spMkLst>
            <pc:docMk/>
            <pc:sldMk cId="2439776553" sldId="278"/>
            <ac:spMk id="8" creationId="{0BC3407E-A3D2-9742-9A8D-2B51799FDF49}"/>
          </ac:spMkLst>
        </pc:spChg>
        <pc:spChg chg="add del">
          <ac:chgData name="Tan Shrek" userId="1e0383c04d191756" providerId="LiveId" clId="{B4BCF578-D606-8442-AB9D-13BDCBADB06C}" dt="2021-11-20T00:57:25.463" v="10892" actId="26606"/>
          <ac:spMkLst>
            <pc:docMk/>
            <pc:sldMk cId="2439776553" sldId="278"/>
            <ac:spMk id="11" creationId="{0760E4C7-47B8-4356-ABCA-CC9C79E2D2B6}"/>
          </ac:spMkLst>
        </pc:spChg>
        <pc:spChg chg="add del">
          <ac:chgData name="Tan Shrek" userId="1e0383c04d191756" providerId="LiveId" clId="{B4BCF578-D606-8442-AB9D-13BDCBADB06C}" dt="2021-11-20T00:57:25.463" v="10892" actId="26606"/>
          <ac:spMkLst>
            <pc:docMk/>
            <pc:sldMk cId="2439776553" sldId="278"/>
            <ac:spMk id="13" creationId="{07F1F8E1-08C9-4C32-8CD0-F0DEB444866D}"/>
          </ac:spMkLst>
        </pc:spChg>
        <pc:spChg chg="add del">
          <ac:chgData name="Tan Shrek" userId="1e0383c04d191756" providerId="LiveId" clId="{B4BCF578-D606-8442-AB9D-13BDCBADB06C}" dt="2021-11-20T00:57:17.290" v="10883" actId="26606"/>
          <ac:spMkLst>
            <pc:docMk/>
            <pc:sldMk cId="2439776553" sldId="278"/>
            <ac:spMk id="19" creationId="{186FEAC9-690B-4974-864D-7214B360BFBE}"/>
          </ac:spMkLst>
        </pc:spChg>
        <pc:spChg chg="add del">
          <ac:chgData name="Tan Shrek" userId="1e0383c04d191756" providerId="LiveId" clId="{B4BCF578-D606-8442-AB9D-13BDCBADB06C}" dt="2021-11-20T00:57:17.290" v="10883" actId="26606"/>
          <ac:spMkLst>
            <pc:docMk/>
            <pc:sldMk cId="2439776553" sldId="278"/>
            <ac:spMk id="22" creationId="{5EE2BC33-F8B8-4768-AE46-E7CF6E3D7C9D}"/>
          </ac:spMkLst>
        </pc:spChg>
        <pc:spChg chg="add del">
          <ac:chgData name="Tan Shrek" userId="1e0383c04d191756" providerId="LiveId" clId="{B4BCF578-D606-8442-AB9D-13BDCBADB06C}" dt="2021-11-20T00:57:17.290" v="10883" actId="26606"/>
          <ac:spMkLst>
            <pc:docMk/>
            <pc:sldMk cId="2439776553" sldId="278"/>
            <ac:spMk id="24" creationId="{905EB5AC-4150-4206-9DBE-37DD0EBFBC79}"/>
          </ac:spMkLst>
        </pc:spChg>
        <pc:spChg chg="add del">
          <ac:chgData name="Tan Shrek" userId="1e0383c04d191756" providerId="LiveId" clId="{B4BCF578-D606-8442-AB9D-13BDCBADB06C}" dt="2021-11-20T00:57:18.208" v="10885" actId="26606"/>
          <ac:spMkLst>
            <pc:docMk/>
            <pc:sldMk cId="2439776553" sldId="278"/>
            <ac:spMk id="26" creationId="{BCCA1F03-1978-4993-9625-ECC9A327C1F7}"/>
          </ac:spMkLst>
        </pc:spChg>
        <pc:spChg chg="add del">
          <ac:chgData name="Tan Shrek" userId="1e0383c04d191756" providerId="LiveId" clId="{B4BCF578-D606-8442-AB9D-13BDCBADB06C}" dt="2021-11-20T00:57:18.208" v="10885" actId="26606"/>
          <ac:spMkLst>
            <pc:docMk/>
            <pc:sldMk cId="2439776553" sldId="278"/>
            <ac:spMk id="27" creationId="{1DF5ECF7-5D31-4B53-8384-8D36C1065B35}"/>
          </ac:spMkLst>
        </pc:spChg>
        <pc:spChg chg="add del">
          <ac:chgData name="Tan Shrek" userId="1e0383c04d191756" providerId="LiveId" clId="{B4BCF578-D606-8442-AB9D-13BDCBADB06C}" dt="2021-11-20T00:57:18.208" v="10885" actId="26606"/>
          <ac:spMkLst>
            <pc:docMk/>
            <pc:sldMk cId="2439776553" sldId="278"/>
            <ac:spMk id="28" creationId="{A737DC5A-FA81-478B-BCEF-7C295A5DBEC8}"/>
          </ac:spMkLst>
        </pc:spChg>
        <pc:spChg chg="add del">
          <ac:chgData name="Tan Shrek" userId="1e0383c04d191756" providerId="LiveId" clId="{B4BCF578-D606-8442-AB9D-13BDCBADB06C}" dt="2021-11-20T00:57:23.410" v="10887" actId="26606"/>
          <ac:spMkLst>
            <pc:docMk/>
            <pc:sldMk cId="2439776553" sldId="278"/>
            <ac:spMk id="30" creationId="{E7218290-08E7-4AB8-8549-F625B01F0DCB}"/>
          </ac:spMkLst>
        </pc:spChg>
        <pc:spChg chg="add del">
          <ac:chgData name="Tan Shrek" userId="1e0383c04d191756" providerId="LiveId" clId="{B4BCF578-D606-8442-AB9D-13BDCBADB06C}" dt="2021-11-20T00:57:23.410" v="10887" actId="26606"/>
          <ac:spMkLst>
            <pc:docMk/>
            <pc:sldMk cId="2439776553" sldId="278"/>
            <ac:spMk id="31" creationId="{32DD9BA2-9776-4C86-8099-FF0BB11D485B}"/>
          </ac:spMkLst>
        </pc:spChg>
        <pc:spChg chg="add del">
          <ac:chgData name="Tan Shrek" userId="1e0383c04d191756" providerId="LiveId" clId="{B4BCF578-D606-8442-AB9D-13BDCBADB06C}" dt="2021-11-20T00:57:24.760" v="10889" actId="26606"/>
          <ac:spMkLst>
            <pc:docMk/>
            <pc:sldMk cId="2439776553" sldId="278"/>
            <ac:spMk id="33" creationId="{0760E4C7-47B8-4356-ABCA-CC9C79E2D2B6}"/>
          </ac:spMkLst>
        </pc:spChg>
        <pc:spChg chg="add del">
          <ac:chgData name="Tan Shrek" userId="1e0383c04d191756" providerId="LiveId" clId="{B4BCF578-D606-8442-AB9D-13BDCBADB06C}" dt="2021-11-20T00:57:24.760" v="10889" actId="26606"/>
          <ac:spMkLst>
            <pc:docMk/>
            <pc:sldMk cId="2439776553" sldId="278"/>
            <ac:spMk id="34" creationId="{07F1F8E1-08C9-4C32-8CD0-F0DEB444866D}"/>
          </ac:spMkLst>
        </pc:spChg>
        <pc:spChg chg="add del">
          <ac:chgData name="Tan Shrek" userId="1e0383c04d191756" providerId="LiveId" clId="{B4BCF578-D606-8442-AB9D-13BDCBADB06C}" dt="2021-11-20T00:57:25.455" v="10891" actId="26606"/>
          <ac:spMkLst>
            <pc:docMk/>
            <pc:sldMk cId="2439776553" sldId="278"/>
            <ac:spMk id="38" creationId="{0760E4C7-47B8-4356-ABCA-CC9C79E2D2B6}"/>
          </ac:spMkLst>
        </pc:spChg>
        <pc:spChg chg="add del">
          <ac:chgData name="Tan Shrek" userId="1e0383c04d191756" providerId="LiveId" clId="{B4BCF578-D606-8442-AB9D-13BDCBADB06C}" dt="2021-11-20T00:57:25.455" v="10891" actId="26606"/>
          <ac:spMkLst>
            <pc:docMk/>
            <pc:sldMk cId="2439776553" sldId="278"/>
            <ac:spMk id="39" creationId="{07F1F8E1-08C9-4C32-8CD0-F0DEB444866D}"/>
          </ac:spMkLst>
        </pc:spChg>
        <pc:spChg chg="add">
          <ac:chgData name="Tan Shrek" userId="1e0383c04d191756" providerId="LiveId" clId="{B4BCF578-D606-8442-AB9D-13BDCBADB06C}" dt="2021-11-20T00:57:25.463" v="10892" actId="26606"/>
          <ac:spMkLst>
            <pc:docMk/>
            <pc:sldMk cId="2439776553" sldId="278"/>
            <ac:spMk id="43" creationId="{0760E4C7-47B8-4356-ABCA-CC9C79E2D2B6}"/>
          </ac:spMkLst>
        </pc:spChg>
        <pc:spChg chg="add">
          <ac:chgData name="Tan Shrek" userId="1e0383c04d191756" providerId="LiveId" clId="{B4BCF578-D606-8442-AB9D-13BDCBADB06C}" dt="2021-11-20T00:57:25.463" v="10892" actId="26606"/>
          <ac:spMkLst>
            <pc:docMk/>
            <pc:sldMk cId="2439776553" sldId="278"/>
            <ac:spMk id="44" creationId="{07F1F8E1-08C9-4C32-8CD0-F0DEB444866D}"/>
          </ac:spMkLst>
        </pc:spChg>
        <pc:picChg chg="add del mod ord">
          <ac:chgData name="Tan Shrek" userId="1e0383c04d191756" providerId="LiveId" clId="{B4BCF578-D606-8442-AB9D-13BDCBADB06C}" dt="2021-11-20T00:58:36.752" v="10900" actId="478"/>
          <ac:picMkLst>
            <pc:docMk/>
            <pc:sldMk cId="2439776553" sldId="278"/>
            <ac:picMk id="4" creationId="{9A781A53-9863-1346-8769-86905E0F5709}"/>
          </ac:picMkLst>
        </pc:picChg>
        <pc:picChg chg="add del mod">
          <ac:chgData name="Tan Shrek" userId="1e0383c04d191756" providerId="LiveId" clId="{B4BCF578-D606-8442-AB9D-13BDCBADB06C}" dt="2021-11-20T01:17:28.164" v="10998" actId="478"/>
          <ac:picMkLst>
            <pc:docMk/>
            <pc:sldMk cId="2439776553" sldId="278"/>
            <ac:picMk id="10" creationId="{F8D9CF6D-BDFD-E04A-8C5B-30C86105585A}"/>
          </ac:picMkLst>
        </pc:picChg>
        <pc:picChg chg="add mod">
          <ac:chgData name="Tan Shrek" userId="1e0383c04d191756" providerId="LiveId" clId="{B4BCF578-D606-8442-AB9D-13BDCBADB06C}" dt="2021-11-20T01:17:40.252" v="11002" actId="14100"/>
          <ac:picMkLst>
            <pc:docMk/>
            <pc:sldMk cId="2439776553" sldId="278"/>
            <ac:picMk id="12" creationId="{3979AB5C-7604-6143-9966-3651C2B717A3}"/>
          </ac:picMkLst>
        </pc:picChg>
        <pc:cxnChg chg="add del">
          <ac:chgData name="Tan Shrek" userId="1e0383c04d191756" providerId="LiveId" clId="{B4BCF578-D606-8442-AB9D-13BDCBADB06C}" dt="2021-11-20T00:57:25.463" v="10892" actId="26606"/>
          <ac:cxnSpMkLst>
            <pc:docMk/>
            <pc:sldMk cId="2439776553" sldId="278"/>
            <ac:cxnSpMk id="9" creationId="{AEED5540-64E5-4258-ABA4-753F07B71B38}"/>
          </ac:cxnSpMkLst>
        </pc:cxnChg>
        <pc:cxnChg chg="add del">
          <ac:chgData name="Tan Shrek" userId="1e0383c04d191756" providerId="LiveId" clId="{B4BCF578-D606-8442-AB9D-13BDCBADB06C}" dt="2021-11-20T00:57:25.463" v="10892" actId="26606"/>
          <ac:cxnSpMkLst>
            <pc:docMk/>
            <pc:sldMk cId="2439776553" sldId="278"/>
            <ac:cxnSpMk id="15" creationId="{414C5C93-B9E9-4392-ADCF-ABF21209DD56}"/>
          </ac:cxnSpMkLst>
        </pc:cxnChg>
        <pc:cxnChg chg="add del">
          <ac:chgData name="Tan Shrek" userId="1e0383c04d191756" providerId="LiveId" clId="{B4BCF578-D606-8442-AB9D-13BDCBADB06C}" dt="2021-11-20T00:57:24.760" v="10889" actId="26606"/>
          <ac:cxnSpMkLst>
            <pc:docMk/>
            <pc:sldMk cId="2439776553" sldId="278"/>
            <ac:cxnSpMk id="20" creationId="{AEED5540-64E5-4258-ABA4-753F07B71B38}"/>
          </ac:cxnSpMkLst>
        </pc:cxnChg>
        <pc:cxnChg chg="add del">
          <ac:chgData name="Tan Shrek" userId="1e0383c04d191756" providerId="LiveId" clId="{B4BCF578-D606-8442-AB9D-13BDCBADB06C}" dt="2021-11-20T00:57:24.760" v="10889" actId="26606"/>
          <ac:cxnSpMkLst>
            <pc:docMk/>
            <pc:sldMk cId="2439776553" sldId="278"/>
            <ac:cxnSpMk id="35" creationId="{414C5C93-B9E9-4392-ADCF-ABF21209DD56}"/>
          </ac:cxnSpMkLst>
        </pc:cxnChg>
        <pc:cxnChg chg="add del">
          <ac:chgData name="Tan Shrek" userId="1e0383c04d191756" providerId="LiveId" clId="{B4BCF578-D606-8442-AB9D-13BDCBADB06C}" dt="2021-11-20T00:57:25.455" v="10891" actId="26606"/>
          <ac:cxnSpMkLst>
            <pc:docMk/>
            <pc:sldMk cId="2439776553" sldId="278"/>
            <ac:cxnSpMk id="37" creationId="{AEED5540-64E5-4258-ABA4-753F07B71B38}"/>
          </ac:cxnSpMkLst>
        </pc:cxnChg>
        <pc:cxnChg chg="add del">
          <ac:chgData name="Tan Shrek" userId="1e0383c04d191756" providerId="LiveId" clId="{B4BCF578-D606-8442-AB9D-13BDCBADB06C}" dt="2021-11-20T00:57:25.455" v="10891" actId="26606"/>
          <ac:cxnSpMkLst>
            <pc:docMk/>
            <pc:sldMk cId="2439776553" sldId="278"/>
            <ac:cxnSpMk id="40" creationId="{414C5C93-B9E9-4392-ADCF-ABF21209DD56}"/>
          </ac:cxnSpMkLst>
        </pc:cxnChg>
        <pc:cxnChg chg="add">
          <ac:chgData name="Tan Shrek" userId="1e0383c04d191756" providerId="LiveId" clId="{B4BCF578-D606-8442-AB9D-13BDCBADB06C}" dt="2021-11-20T00:57:25.463" v="10892" actId="26606"/>
          <ac:cxnSpMkLst>
            <pc:docMk/>
            <pc:sldMk cId="2439776553" sldId="278"/>
            <ac:cxnSpMk id="42" creationId="{AEED5540-64E5-4258-ABA4-753F07B71B38}"/>
          </ac:cxnSpMkLst>
        </pc:cxnChg>
        <pc:cxnChg chg="add">
          <ac:chgData name="Tan Shrek" userId="1e0383c04d191756" providerId="LiveId" clId="{B4BCF578-D606-8442-AB9D-13BDCBADB06C}" dt="2021-11-20T00:57:25.463" v="10892" actId="26606"/>
          <ac:cxnSpMkLst>
            <pc:docMk/>
            <pc:sldMk cId="2439776553" sldId="278"/>
            <ac:cxnSpMk id="45" creationId="{414C5C93-B9E9-4392-ADCF-ABF21209DD56}"/>
          </ac:cxnSpMkLst>
        </pc:cxnChg>
      </pc:sldChg>
      <pc:sldChg chg="addSp delSp modSp new mod setBg setClrOvrMap">
        <pc:chgData name="Tan Shrek" userId="1e0383c04d191756" providerId="LiveId" clId="{B4BCF578-D606-8442-AB9D-13BDCBADB06C}" dt="2021-11-20T01:14:52.538" v="10996" actId="1076"/>
        <pc:sldMkLst>
          <pc:docMk/>
          <pc:sldMk cId="653914824" sldId="279"/>
        </pc:sldMkLst>
        <pc:spChg chg="mod ord">
          <ac:chgData name="Tan Shrek" userId="1e0383c04d191756" providerId="LiveId" clId="{B4BCF578-D606-8442-AB9D-13BDCBADB06C}" dt="2021-11-20T01:14:45.750" v="10993" actId="1076"/>
          <ac:spMkLst>
            <pc:docMk/>
            <pc:sldMk cId="653914824" sldId="279"/>
            <ac:spMk id="2" creationId="{A1DBD18E-FD1B-D946-9BED-A7BBE3B27F7A}"/>
          </ac:spMkLst>
        </pc:spChg>
        <pc:spChg chg="del">
          <ac:chgData name="Tan Shrek" userId="1e0383c04d191756" providerId="LiveId" clId="{B4BCF578-D606-8442-AB9D-13BDCBADB06C}" dt="2021-11-20T01:13:49.645" v="10914"/>
          <ac:spMkLst>
            <pc:docMk/>
            <pc:sldMk cId="653914824" sldId="279"/>
            <ac:spMk id="3" creationId="{6EBCB57F-61C9-1740-8909-DBD94323DF2C}"/>
          </ac:spMkLst>
        </pc:spChg>
        <pc:spChg chg="add del">
          <ac:chgData name="Tan Shrek" userId="1e0383c04d191756" providerId="LiveId" clId="{B4BCF578-D606-8442-AB9D-13BDCBADB06C}" dt="2021-11-20T01:14:25.522" v="10986" actId="26606"/>
          <ac:spMkLst>
            <pc:docMk/>
            <pc:sldMk cId="653914824" sldId="279"/>
            <ac:spMk id="8" creationId="{CFD62C2B-91BD-4DC2-A678-525F90188A53}"/>
          </ac:spMkLst>
        </pc:spChg>
        <pc:spChg chg="add del">
          <ac:chgData name="Tan Shrek" userId="1e0383c04d191756" providerId="LiveId" clId="{B4BCF578-D606-8442-AB9D-13BDCBADB06C}" dt="2021-11-20T01:14:25.522" v="10986" actId="26606"/>
          <ac:spMkLst>
            <pc:docMk/>
            <pc:sldMk cId="653914824" sldId="279"/>
            <ac:spMk id="11" creationId="{35709097-1D5E-461B-A75A-2CB4E0B19297}"/>
          </ac:spMkLst>
        </pc:spChg>
        <pc:spChg chg="add del">
          <ac:chgData name="Tan Shrek" userId="1e0383c04d191756" providerId="LiveId" clId="{B4BCF578-D606-8442-AB9D-13BDCBADB06C}" dt="2021-11-20T01:14:25.522" v="10986" actId="26606"/>
          <ac:spMkLst>
            <pc:docMk/>
            <pc:sldMk cId="653914824" sldId="279"/>
            <ac:spMk id="13" creationId="{F8E7CE3D-756A-41A4-9B20-2A2FC3A1E40A}"/>
          </ac:spMkLst>
        </pc:spChg>
        <pc:spChg chg="add del">
          <ac:chgData name="Tan Shrek" userId="1e0383c04d191756" providerId="LiveId" clId="{B4BCF578-D606-8442-AB9D-13BDCBADB06C}" dt="2021-11-20T01:14:33.703" v="10988" actId="26606"/>
          <ac:spMkLst>
            <pc:docMk/>
            <pc:sldMk cId="653914824" sldId="279"/>
            <ac:spMk id="17" creationId="{0760E4C7-47B8-4356-ABCA-CC9C79E2D2B6}"/>
          </ac:spMkLst>
        </pc:spChg>
        <pc:spChg chg="add del">
          <ac:chgData name="Tan Shrek" userId="1e0383c04d191756" providerId="LiveId" clId="{B4BCF578-D606-8442-AB9D-13BDCBADB06C}" dt="2021-11-20T01:14:33.703" v="10988" actId="26606"/>
          <ac:spMkLst>
            <pc:docMk/>
            <pc:sldMk cId="653914824" sldId="279"/>
            <ac:spMk id="18" creationId="{07F1F8E1-08C9-4C32-8CD0-F0DEB444866D}"/>
          </ac:spMkLst>
        </pc:spChg>
        <pc:spChg chg="add del">
          <ac:chgData name="Tan Shrek" userId="1e0383c04d191756" providerId="LiveId" clId="{B4BCF578-D606-8442-AB9D-13BDCBADB06C}" dt="2021-11-20T01:14:36.873" v="10990" actId="26606"/>
          <ac:spMkLst>
            <pc:docMk/>
            <pc:sldMk cId="653914824" sldId="279"/>
            <ac:spMk id="21" creationId="{5EE2BC33-F8B8-4768-AE46-E7CF6E3D7C9D}"/>
          </ac:spMkLst>
        </pc:spChg>
        <pc:spChg chg="add del">
          <ac:chgData name="Tan Shrek" userId="1e0383c04d191756" providerId="LiveId" clId="{B4BCF578-D606-8442-AB9D-13BDCBADB06C}" dt="2021-11-20T01:14:36.873" v="10990" actId="26606"/>
          <ac:spMkLst>
            <pc:docMk/>
            <pc:sldMk cId="653914824" sldId="279"/>
            <ac:spMk id="22" creationId="{905EB5AC-4150-4206-9DBE-37DD0EBFBC79}"/>
          </ac:spMkLst>
        </pc:spChg>
        <pc:spChg chg="add del">
          <ac:chgData name="Tan Shrek" userId="1e0383c04d191756" providerId="LiveId" clId="{B4BCF578-D606-8442-AB9D-13BDCBADB06C}" dt="2021-11-20T01:14:36.873" v="10990" actId="26606"/>
          <ac:spMkLst>
            <pc:docMk/>
            <pc:sldMk cId="653914824" sldId="279"/>
            <ac:spMk id="23" creationId="{21849808-41DB-44B3-8D78-C623420D6108}"/>
          </ac:spMkLst>
        </pc:spChg>
        <pc:picChg chg="add mod">
          <ac:chgData name="Tan Shrek" userId="1e0383c04d191756" providerId="LiveId" clId="{B4BCF578-D606-8442-AB9D-13BDCBADB06C}" dt="2021-11-20T01:14:52.538" v="10996" actId="1076"/>
          <ac:picMkLst>
            <pc:docMk/>
            <pc:sldMk cId="653914824" sldId="279"/>
            <ac:picMk id="4" creationId="{BA868C03-04C2-E84D-AB2C-CF03319F1BB8}"/>
          </ac:picMkLst>
        </pc:picChg>
        <pc:cxnChg chg="add del">
          <ac:chgData name="Tan Shrek" userId="1e0383c04d191756" providerId="LiveId" clId="{B4BCF578-D606-8442-AB9D-13BDCBADB06C}" dt="2021-11-20T01:14:33.703" v="10988" actId="26606"/>
          <ac:cxnSpMkLst>
            <pc:docMk/>
            <pc:sldMk cId="653914824" sldId="279"/>
            <ac:cxnSpMk id="9" creationId="{AEED5540-64E5-4258-ABA4-753F07B71B38}"/>
          </ac:cxnSpMkLst>
        </pc:cxnChg>
        <pc:cxnChg chg="add del">
          <ac:chgData name="Tan Shrek" userId="1e0383c04d191756" providerId="LiveId" clId="{B4BCF578-D606-8442-AB9D-13BDCBADB06C}" dt="2021-11-20T01:14:25.522" v="10986" actId="26606"/>
          <ac:cxnSpMkLst>
            <pc:docMk/>
            <pc:sldMk cId="653914824" sldId="279"/>
            <ac:cxnSpMk id="15" creationId="{837CF948-9F12-4674-98E3-7A7FE57A1987}"/>
          </ac:cxnSpMkLst>
        </pc:cxnChg>
        <pc:cxnChg chg="add del">
          <ac:chgData name="Tan Shrek" userId="1e0383c04d191756" providerId="LiveId" clId="{B4BCF578-D606-8442-AB9D-13BDCBADB06C}" dt="2021-11-20T01:14:33.703" v="10988" actId="26606"/>
          <ac:cxnSpMkLst>
            <pc:docMk/>
            <pc:sldMk cId="653914824" sldId="279"/>
            <ac:cxnSpMk id="19" creationId="{414C5C93-B9E9-4392-ADCF-ABF21209DD56}"/>
          </ac:cxnSpMkLst>
        </pc:cxn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hyperlink" Target="https://www.thymeleaf.org/" TargetMode="External"/><Relationship Id="rId2" Type="http://schemas.openxmlformats.org/officeDocument/2006/relationships/hyperlink" Target="https://github.com/openanalytics/containerproxy/tree/master/src/main/resources/templates" TargetMode="External"/><Relationship Id="rId1" Type="http://schemas.openxmlformats.org/officeDocument/2006/relationships/hyperlink" Target="https://shinyproxy.io/" TargetMode="External"/><Relationship Id="rId6" Type="http://schemas.openxmlformats.org/officeDocument/2006/relationships/hyperlink" Target="https://github.com/rocker-org" TargetMode="External"/><Relationship Id="rId5" Type="http://schemas.openxmlformats.org/officeDocument/2006/relationships/hyperlink" Target="https://hub.docker.com/" TargetMode="External"/><Relationship Id="rId4" Type="http://schemas.openxmlformats.org/officeDocument/2006/relationships/hyperlink" Target="https://www.docker.com/"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hyperlink" Target="https://www.thymeleaf.org/" TargetMode="External"/><Relationship Id="rId2" Type="http://schemas.openxmlformats.org/officeDocument/2006/relationships/hyperlink" Target="https://github.com/openanalytics/containerproxy/tree/master/src/main/resources/templates" TargetMode="External"/><Relationship Id="rId1" Type="http://schemas.openxmlformats.org/officeDocument/2006/relationships/hyperlink" Target="https://shinyproxy.io/" TargetMode="External"/><Relationship Id="rId6" Type="http://schemas.openxmlformats.org/officeDocument/2006/relationships/hyperlink" Target="https://github.com/rocker-org" TargetMode="External"/><Relationship Id="rId5" Type="http://schemas.openxmlformats.org/officeDocument/2006/relationships/hyperlink" Target="https://hub.docker.com/" TargetMode="External"/><Relationship Id="rId4" Type="http://schemas.openxmlformats.org/officeDocument/2006/relationships/hyperlink" Target="https://www.docker.com/"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F27ADE-BE46-4E8F-9197-B847D542346C}"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DE1B49A-0F79-407B-97B6-1F25B6F78D94}">
      <dgm:prSet custT="1"/>
      <dgm:spPr/>
      <dgm:t>
        <a:bodyPr/>
        <a:lstStyle/>
        <a:p>
          <a:pPr>
            <a:lnSpc>
              <a:spcPct val="100000"/>
            </a:lnSpc>
          </a:pPr>
          <a:r>
            <a:rPr kumimoji="1" lang="en-US" sz="1600"/>
            <a:t>纯R</a:t>
          </a:r>
          <a:r>
            <a:rPr kumimoji="1" lang="zh-CN" sz="1600"/>
            <a:t>语言</a:t>
          </a:r>
          <a:r>
            <a:rPr kumimoji="1" lang="zh-CN" altLang="en-US" sz="1600"/>
            <a:t> </a:t>
          </a:r>
          <a:r>
            <a:rPr kumimoji="1" lang="en-US" altLang="zh-CN" sz="1600"/>
            <a:t>——</a:t>
          </a:r>
          <a:r>
            <a:rPr kumimoji="1" lang="zh-CN" altLang="en-US" sz="1600"/>
            <a:t> 当然，懂一点</a:t>
          </a:r>
          <a:r>
            <a:rPr kumimoji="1" lang="en-US" altLang="zh-CN" sz="1600"/>
            <a:t>HTML</a:t>
          </a:r>
          <a:r>
            <a:rPr kumimoji="1" lang="zh-CN" altLang="en-US" sz="1600"/>
            <a:t>、</a:t>
          </a:r>
          <a:r>
            <a:rPr kumimoji="1" lang="en-US" altLang="zh-CN" sz="1600"/>
            <a:t>CSS</a:t>
          </a:r>
          <a:r>
            <a:rPr kumimoji="1" lang="zh-CN" altLang="en-US" sz="1600"/>
            <a:t>、</a:t>
          </a:r>
          <a:r>
            <a:rPr kumimoji="1" lang="en-US" altLang="zh-CN" sz="1600"/>
            <a:t>JavaScript</a:t>
          </a:r>
          <a:r>
            <a:rPr kumimoji="1" lang="zh-CN" altLang="en-US" sz="1600"/>
            <a:t>会更好</a:t>
          </a:r>
          <a:endParaRPr lang="en-US" sz="1600"/>
        </a:p>
      </dgm:t>
    </dgm:pt>
    <dgm:pt modelId="{10F18224-C15D-4AB7-A903-7C9AE5CF86C6}" type="parTrans" cxnId="{59EBFDD5-3FC2-42C0-A6E7-64454BDABA7B}">
      <dgm:prSet/>
      <dgm:spPr/>
      <dgm:t>
        <a:bodyPr/>
        <a:lstStyle/>
        <a:p>
          <a:endParaRPr lang="en-US" sz="2400"/>
        </a:p>
      </dgm:t>
    </dgm:pt>
    <dgm:pt modelId="{F864A891-C25C-4B49-9C7B-A06B5EBF55CB}" type="sibTrans" cxnId="{59EBFDD5-3FC2-42C0-A6E7-64454BDABA7B}">
      <dgm:prSet/>
      <dgm:spPr/>
      <dgm:t>
        <a:bodyPr/>
        <a:lstStyle/>
        <a:p>
          <a:endParaRPr lang="en-US" sz="2400"/>
        </a:p>
      </dgm:t>
    </dgm:pt>
    <dgm:pt modelId="{88781F62-DF7D-44F6-83A6-63092A141255}">
      <dgm:prSet custT="1"/>
      <dgm:spPr/>
      <dgm:t>
        <a:bodyPr/>
        <a:lstStyle/>
        <a:p>
          <a:pPr>
            <a:lnSpc>
              <a:spcPct val="100000"/>
            </a:lnSpc>
          </a:pPr>
          <a:r>
            <a:rPr kumimoji="1" lang="zh-CN" sz="1600" dirty="0"/>
            <a:t>直观简单代码 </a:t>
          </a:r>
          <a:r>
            <a:rPr kumimoji="1" lang="en-US" sz="1600" dirty="0"/>
            <a:t>——</a:t>
          </a:r>
          <a:r>
            <a:rPr kumimoji="1" lang="zh-CN" sz="1600" dirty="0"/>
            <a:t> 关注于</a:t>
          </a:r>
          <a:r>
            <a:rPr kumimoji="1" lang="zh-CN" altLang="en-US" sz="1600" dirty="0"/>
            <a:t>设计</a:t>
          </a:r>
          <a:r>
            <a:rPr kumimoji="1" lang="zh-CN" sz="1600" dirty="0"/>
            <a:t>行为逻辑</a:t>
          </a:r>
          <a:r>
            <a:rPr kumimoji="1" lang="zh-CN" altLang="en-US" sz="1600" dirty="0"/>
            <a:t>，最小化技术层面对于思维的干扰</a:t>
          </a:r>
          <a:endParaRPr lang="en-US" sz="1600" dirty="0"/>
        </a:p>
      </dgm:t>
    </dgm:pt>
    <dgm:pt modelId="{3C542D9C-8BB0-4E2A-A17F-67914363F337}" type="parTrans" cxnId="{D4A5ECCD-0C61-40B3-A2BF-E9E0C821503D}">
      <dgm:prSet/>
      <dgm:spPr/>
      <dgm:t>
        <a:bodyPr/>
        <a:lstStyle/>
        <a:p>
          <a:endParaRPr lang="en-US" sz="2400"/>
        </a:p>
      </dgm:t>
    </dgm:pt>
    <dgm:pt modelId="{D3CE299C-8BB7-4BA8-845C-C24BEA49FF83}" type="sibTrans" cxnId="{D4A5ECCD-0C61-40B3-A2BF-E9E0C821503D}">
      <dgm:prSet/>
      <dgm:spPr/>
      <dgm:t>
        <a:bodyPr/>
        <a:lstStyle/>
        <a:p>
          <a:endParaRPr lang="en-US" sz="2400"/>
        </a:p>
      </dgm:t>
    </dgm:pt>
    <dgm:pt modelId="{0900BC41-2909-4401-BA9C-77569D29A8AC}">
      <dgm:prSet custT="1"/>
      <dgm:spPr/>
      <dgm:t>
        <a:bodyPr/>
        <a:lstStyle/>
        <a:p>
          <a:pPr>
            <a:lnSpc>
              <a:spcPct val="100000"/>
            </a:lnSpc>
          </a:pPr>
          <a:r>
            <a:rPr kumimoji="1" lang="zh-CN" altLang="en-US" sz="1600" dirty="0"/>
            <a:t>非常</a:t>
          </a:r>
          <a:r>
            <a:rPr kumimoji="1" lang="zh-CN" sz="1600" dirty="0"/>
            <a:t>漂亮的</a:t>
          </a:r>
          <a:r>
            <a:rPr kumimoji="1" lang="en-US" sz="1600" dirty="0"/>
            <a:t>Web</a:t>
          </a:r>
          <a:r>
            <a:rPr kumimoji="1" lang="zh-CN" sz="1600" dirty="0"/>
            <a:t> </a:t>
          </a:r>
          <a:r>
            <a:rPr kumimoji="1" lang="en-US" sz="1600" dirty="0"/>
            <a:t>App</a:t>
          </a:r>
          <a:r>
            <a:rPr kumimoji="1" lang="zh-CN" altLang="en-US" sz="1600" dirty="0"/>
            <a:t> </a:t>
          </a:r>
          <a:r>
            <a:rPr kumimoji="1" lang="en-US" altLang="zh-CN" sz="1600" dirty="0"/>
            <a:t>——</a:t>
          </a:r>
          <a:r>
            <a:rPr kumimoji="1" lang="zh-CN" altLang="en-US" sz="1600" dirty="0"/>
            <a:t> 美感，实在太重要</a:t>
          </a:r>
          <a:endParaRPr lang="en-US" sz="1600" dirty="0"/>
        </a:p>
      </dgm:t>
    </dgm:pt>
    <dgm:pt modelId="{DA425D99-CDE0-44CD-A003-141EB2B1738F}" type="parTrans" cxnId="{9A054A3E-CECF-49AA-98B0-73E266DEAD12}">
      <dgm:prSet/>
      <dgm:spPr/>
      <dgm:t>
        <a:bodyPr/>
        <a:lstStyle/>
        <a:p>
          <a:endParaRPr lang="en-US" sz="2400"/>
        </a:p>
      </dgm:t>
    </dgm:pt>
    <dgm:pt modelId="{AC2EF8D5-3B17-4DF4-A74C-7CA0B3F56D9B}" type="sibTrans" cxnId="{9A054A3E-CECF-49AA-98B0-73E266DEAD12}">
      <dgm:prSet/>
      <dgm:spPr/>
      <dgm:t>
        <a:bodyPr/>
        <a:lstStyle/>
        <a:p>
          <a:endParaRPr lang="en-US" sz="2400"/>
        </a:p>
      </dgm:t>
    </dgm:pt>
    <dgm:pt modelId="{39B247F7-A1F8-4CC9-A661-C021723F0FCB}" type="pres">
      <dgm:prSet presAssocID="{B4F27ADE-BE46-4E8F-9197-B847D542346C}" presName="root" presStyleCnt="0">
        <dgm:presLayoutVars>
          <dgm:dir/>
          <dgm:resizeHandles val="exact"/>
        </dgm:presLayoutVars>
      </dgm:prSet>
      <dgm:spPr/>
    </dgm:pt>
    <dgm:pt modelId="{9125F753-03BF-438D-B3FC-4AD33A7568CD}" type="pres">
      <dgm:prSet presAssocID="{7DE1B49A-0F79-407B-97B6-1F25B6F78D94}" presName="compNode" presStyleCnt="0"/>
      <dgm:spPr/>
    </dgm:pt>
    <dgm:pt modelId="{A3382EFA-9F48-4CF0-A5FF-7099104C93D4}" type="pres">
      <dgm:prSet presAssocID="{7DE1B49A-0F79-407B-97B6-1F25B6F78D9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b Design"/>
        </a:ext>
      </dgm:extLst>
    </dgm:pt>
    <dgm:pt modelId="{3DC382A8-F6F0-4514-81A1-40CD7F0DC279}" type="pres">
      <dgm:prSet presAssocID="{7DE1B49A-0F79-407B-97B6-1F25B6F78D94}" presName="spaceRect" presStyleCnt="0"/>
      <dgm:spPr/>
    </dgm:pt>
    <dgm:pt modelId="{615E4C43-61FE-407A-9825-1CA7CBE8BEAD}" type="pres">
      <dgm:prSet presAssocID="{7DE1B49A-0F79-407B-97B6-1F25B6F78D94}" presName="textRect" presStyleLbl="revTx" presStyleIdx="0" presStyleCnt="3">
        <dgm:presLayoutVars>
          <dgm:chMax val="1"/>
          <dgm:chPref val="1"/>
        </dgm:presLayoutVars>
      </dgm:prSet>
      <dgm:spPr/>
    </dgm:pt>
    <dgm:pt modelId="{F703EE5F-5FD2-44AE-A6D2-6148D898290E}" type="pres">
      <dgm:prSet presAssocID="{F864A891-C25C-4B49-9C7B-A06B5EBF55CB}" presName="sibTrans" presStyleCnt="0"/>
      <dgm:spPr/>
    </dgm:pt>
    <dgm:pt modelId="{73AE9C8D-6948-43AB-81C2-6DF4705D5667}" type="pres">
      <dgm:prSet presAssocID="{88781F62-DF7D-44F6-83A6-63092A141255}" presName="compNode" presStyleCnt="0"/>
      <dgm:spPr/>
    </dgm:pt>
    <dgm:pt modelId="{7B5A3E4A-E1DF-4D38-9AA8-0300049188AF}" type="pres">
      <dgm:prSet presAssocID="{88781F62-DF7D-44F6-83A6-63092A14125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g under Magnifying Glass"/>
        </a:ext>
      </dgm:extLst>
    </dgm:pt>
    <dgm:pt modelId="{99658C6F-8651-4308-9F96-3F284F117777}" type="pres">
      <dgm:prSet presAssocID="{88781F62-DF7D-44F6-83A6-63092A141255}" presName="spaceRect" presStyleCnt="0"/>
      <dgm:spPr/>
    </dgm:pt>
    <dgm:pt modelId="{AA427A5B-5105-4B88-8812-426F8EF388FB}" type="pres">
      <dgm:prSet presAssocID="{88781F62-DF7D-44F6-83A6-63092A141255}" presName="textRect" presStyleLbl="revTx" presStyleIdx="1" presStyleCnt="3">
        <dgm:presLayoutVars>
          <dgm:chMax val="1"/>
          <dgm:chPref val="1"/>
        </dgm:presLayoutVars>
      </dgm:prSet>
      <dgm:spPr/>
    </dgm:pt>
    <dgm:pt modelId="{0A4C1B12-719F-42FE-9EA3-B2915497CECB}" type="pres">
      <dgm:prSet presAssocID="{D3CE299C-8BB7-4BA8-845C-C24BEA49FF83}" presName="sibTrans" presStyleCnt="0"/>
      <dgm:spPr/>
    </dgm:pt>
    <dgm:pt modelId="{231DCDDA-98AB-4824-A153-479B057311AE}" type="pres">
      <dgm:prSet presAssocID="{0900BC41-2909-4401-BA9C-77569D29A8AC}" presName="compNode" presStyleCnt="0"/>
      <dgm:spPr/>
    </dgm:pt>
    <dgm:pt modelId="{9ED04BA2-85FF-4D1B-94BA-A7558F9A727E}" type="pres">
      <dgm:prSet presAssocID="{0900BC41-2909-4401-BA9C-77569D29A8A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eb Design"/>
        </a:ext>
      </dgm:extLst>
    </dgm:pt>
    <dgm:pt modelId="{0A300538-45D9-4514-B98A-5B3A6376F172}" type="pres">
      <dgm:prSet presAssocID="{0900BC41-2909-4401-BA9C-77569D29A8AC}" presName="spaceRect" presStyleCnt="0"/>
      <dgm:spPr/>
    </dgm:pt>
    <dgm:pt modelId="{6F66F5F8-E637-4AC4-BC1F-97F1863F838C}" type="pres">
      <dgm:prSet presAssocID="{0900BC41-2909-4401-BA9C-77569D29A8AC}" presName="textRect" presStyleLbl="revTx" presStyleIdx="2" presStyleCnt="3">
        <dgm:presLayoutVars>
          <dgm:chMax val="1"/>
          <dgm:chPref val="1"/>
        </dgm:presLayoutVars>
      </dgm:prSet>
      <dgm:spPr/>
    </dgm:pt>
  </dgm:ptLst>
  <dgm:cxnLst>
    <dgm:cxn modelId="{270ABE1E-5336-364B-A8C0-645EB13F3305}" type="presOf" srcId="{7DE1B49A-0F79-407B-97B6-1F25B6F78D94}" destId="{615E4C43-61FE-407A-9825-1CA7CBE8BEAD}" srcOrd="0" destOrd="0" presId="urn:microsoft.com/office/officeart/2018/2/layout/IconLabelList"/>
    <dgm:cxn modelId="{9A054A3E-CECF-49AA-98B0-73E266DEAD12}" srcId="{B4F27ADE-BE46-4E8F-9197-B847D542346C}" destId="{0900BC41-2909-4401-BA9C-77569D29A8AC}" srcOrd="2" destOrd="0" parTransId="{DA425D99-CDE0-44CD-A003-141EB2B1738F}" sibTransId="{AC2EF8D5-3B17-4DF4-A74C-7CA0B3F56D9B}"/>
    <dgm:cxn modelId="{5BD472A1-DA40-2F4A-8DA7-DDCE4D187BC8}" type="presOf" srcId="{88781F62-DF7D-44F6-83A6-63092A141255}" destId="{AA427A5B-5105-4B88-8812-426F8EF388FB}" srcOrd="0" destOrd="0" presId="urn:microsoft.com/office/officeart/2018/2/layout/IconLabelList"/>
    <dgm:cxn modelId="{6BE376A1-0930-0549-ABBB-86FD00D961D7}" type="presOf" srcId="{0900BC41-2909-4401-BA9C-77569D29A8AC}" destId="{6F66F5F8-E637-4AC4-BC1F-97F1863F838C}" srcOrd="0" destOrd="0" presId="urn:microsoft.com/office/officeart/2018/2/layout/IconLabelList"/>
    <dgm:cxn modelId="{C9C708CA-EF06-C443-A0AF-56B1D71829B5}" type="presOf" srcId="{B4F27ADE-BE46-4E8F-9197-B847D542346C}" destId="{39B247F7-A1F8-4CC9-A661-C021723F0FCB}" srcOrd="0" destOrd="0" presId="urn:microsoft.com/office/officeart/2018/2/layout/IconLabelList"/>
    <dgm:cxn modelId="{D4A5ECCD-0C61-40B3-A2BF-E9E0C821503D}" srcId="{B4F27ADE-BE46-4E8F-9197-B847D542346C}" destId="{88781F62-DF7D-44F6-83A6-63092A141255}" srcOrd="1" destOrd="0" parTransId="{3C542D9C-8BB0-4E2A-A17F-67914363F337}" sibTransId="{D3CE299C-8BB7-4BA8-845C-C24BEA49FF83}"/>
    <dgm:cxn modelId="{59EBFDD5-3FC2-42C0-A6E7-64454BDABA7B}" srcId="{B4F27ADE-BE46-4E8F-9197-B847D542346C}" destId="{7DE1B49A-0F79-407B-97B6-1F25B6F78D94}" srcOrd="0" destOrd="0" parTransId="{10F18224-C15D-4AB7-A903-7C9AE5CF86C6}" sibTransId="{F864A891-C25C-4B49-9C7B-A06B5EBF55CB}"/>
    <dgm:cxn modelId="{BD584AFE-E336-E041-A9B2-A95DB77EBC12}" type="presParOf" srcId="{39B247F7-A1F8-4CC9-A661-C021723F0FCB}" destId="{9125F753-03BF-438D-B3FC-4AD33A7568CD}" srcOrd="0" destOrd="0" presId="urn:microsoft.com/office/officeart/2018/2/layout/IconLabelList"/>
    <dgm:cxn modelId="{6334DAFE-C7EA-F947-A3DC-129693BEAA6E}" type="presParOf" srcId="{9125F753-03BF-438D-B3FC-4AD33A7568CD}" destId="{A3382EFA-9F48-4CF0-A5FF-7099104C93D4}" srcOrd="0" destOrd="0" presId="urn:microsoft.com/office/officeart/2018/2/layout/IconLabelList"/>
    <dgm:cxn modelId="{145DB15E-0E7F-694A-9721-2811D1C981FC}" type="presParOf" srcId="{9125F753-03BF-438D-B3FC-4AD33A7568CD}" destId="{3DC382A8-F6F0-4514-81A1-40CD7F0DC279}" srcOrd="1" destOrd="0" presId="urn:microsoft.com/office/officeart/2018/2/layout/IconLabelList"/>
    <dgm:cxn modelId="{503BCAA7-C9E0-9446-90BD-8990DDFC96E0}" type="presParOf" srcId="{9125F753-03BF-438D-B3FC-4AD33A7568CD}" destId="{615E4C43-61FE-407A-9825-1CA7CBE8BEAD}" srcOrd="2" destOrd="0" presId="urn:microsoft.com/office/officeart/2018/2/layout/IconLabelList"/>
    <dgm:cxn modelId="{35C82FEB-7CD3-FE43-AA6C-D4B66EB098B7}" type="presParOf" srcId="{39B247F7-A1F8-4CC9-A661-C021723F0FCB}" destId="{F703EE5F-5FD2-44AE-A6D2-6148D898290E}" srcOrd="1" destOrd="0" presId="urn:microsoft.com/office/officeart/2018/2/layout/IconLabelList"/>
    <dgm:cxn modelId="{C5D45405-E3CC-5F48-B00D-AC27CC265A04}" type="presParOf" srcId="{39B247F7-A1F8-4CC9-A661-C021723F0FCB}" destId="{73AE9C8D-6948-43AB-81C2-6DF4705D5667}" srcOrd="2" destOrd="0" presId="urn:microsoft.com/office/officeart/2018/2/layout/IconLabelList"/>
    <dgm:cxn modelId="{C107F334-CFAB-4847-A20D-B6AC20F7BFDA}" type="presParOf" srcId="{73AE9C8D-6948-43AB-81C2-6DF4705D5667}" destId="{7B5A3E4A-E1DF-4D38-9AA8-0300049188AF}" srcOrd="0" destOrd="0" presId="urn:microsoft.com/office/officeart/2018/2/layout/IconLabelList"/>
    <dgm:cxn modelId="{72B4CA3F-2F11-6347-944D-D70D30F49FE8}" type="presParOf" srcId="{73AE9C8D-6948-43AB-81C2-6DF4705D5667}" destId="{99658C6F-8651-4308-9F96-3F284F117777}" srcOrd="1" destOrd="0" presId="urn:microsoft.com/office/officeart/2018/2/layout/IconLabelList"/>
    <dgm:cxn modelId="{B6623FE1-0FAE-3144-96CE-412AD7357301}" type="presParOf" srcId="{73AE9C8D-6948-43AB-81C2-6DF4705D5667}" destId="{AA427A5B-5105-4B88-8812-426F8EF388FB}" srcOrd="2" destOrd="0" presId="urn:microsoft.com/office/officeart/2018/2/layout/IconLabelList"/>
    <dgm:cxn modelId="{EB76CD44-328F-DF44-BAD9-B8EAFC8F89B8}" type="presParOf" srcId="{39B247F7-A1F8-4CC9-A661-C021723F0FCB}" destId="{0A4C1B12-719F-42FE-9EA3-B2915497CECB}" srcOrd="3" destOrd="0" presId="urn:microsoft.com/office/officeart/2018/2/layout/IconLabelList"/>
    <dgm:cxn modelId="{1C5A00B1-9D7D-7A41-ACEA-D99706AD7972}" type="presParOf" srcId="{39B247F7-A1F8-4CC9-A661-C021723F0FCB}" destId="{231DCDDA-98AB-4824-A153-479B057311AE}" srcOrd="4" destOrd="0" presId="urn:microsoft.com/office/officeart/2018/2/layout/IconLabelList"/>
    <dgm:cxn modelId="{364F186F-E59A-764F-91CE-3B4D15B7C6A3}" type="presParOf" srcId="{231DCDDA-98AB-4824-A153-479B057311AE}" destId="{9ED04BA2-85FF-4D1B-94BA-A7558F9A727E}" srcOrd="0" destOrd="0" presId="urn:microsoft.com/office/officeart/2018/2/layout/IconLabelList"/>
    <dgm:cxn modelId="{20014E48-F6D0-E04F-82AE-392AF5662CEF}" type="presParOf" srcId="{231DCDDA-98AB-4824-A153-479B057311AE}" destId="{0A300538-45D9-4514-B98A-5B3A6376F172}" srcOrd="1" destOrd="0" presId="urn:microsoft.com/office/officeart/2018/2/layout/IconLabelList"/>
    <dgm:cxn modelId="{D69BC480-5D78-B04F-B098-B22CE413F750}" type="presParOf" srcId="{231DCDDA-98AB-4824-A153-479B057311AE}" destId="{6F66F5F8-E637-4AC4-BC1F-97F1863F838C}"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E6149F-9CF3-47FC-8F4F-0C6D96152E7A}" type="doc">
      <dgm:prSet loTypeId="urn:microsoft.com/office/officeart/2008/layout/LinedList" loCatId="list" qsTypeId="urn:microsoft.com/office/officeart/2005/8/quickstyle/simple1" qsCatId="simple" csTypeId="urn:microsoft.com/office/officeart/2005/8/colors/accent6_2" csCatId="accent6" phldr="1"/>
      <dgm:spPr/>
      <dgm:t>
        <a:bodyPr/>
        <a:lstStyle/>
        <a:p>
          <a:endParaRPr lang="en-US"/>
        </a:p>
      </dgm:t>
    </dgm:pt>
    <dgm:pt modelId="{BD13C773-8DE5-4D68-9B27-2C7DF3785F47}">
      <dgm:prSet/>
      <dgm:spPr/>
      <dgm:t>
        <a:bodyPr/>
        <a:lstStyle/>
        <a:p>
          <a:r>
            <a:rPr kumimoji="1" lang="en-US" dirty="0" err="1"/>
            <a:t>ShinyProxy</a:t>
          </a:r>
          <a:r>
            <a:rPr kumimoji="1" lang="zh-CN" dirty="0"/>
            <a:t>官网：</a:t>
          </a:r>
          <a:r>
            <a:rPr kumimoji="1" lang="en-US" dirty="0">
              <a:hlinkClick xmlns:r="http://schemas.openxmlformats.org/officeDocument/2006/relationships" r:id="rId1"/>
            </a:rPr>
            <a:t>https://</a:t>
          </a:r>
          <a:r>
            <a:rPr kumimoji="1" lang="en-US">
              <a:hlinkClick xmlns:r="http://schemas.openxmlformats.org/officeDocument/2006/relationships" r:id="rId1"/>
            </a:rPr>
            <a:t>shinyproxy.io</a:t>
          </a:r>
          <a:endParaRPr lang="en-US"/>
        </a:p>
      </dgm:t>
    </dgm:pt>
    <dgm:pt modelId="{DB1E9AE5-0636-4624-87D9-775DE0ED0144}" type="parTrans" cxnId="{00F4EA28-29B9-41DE-AA8B-48A06BE473AC}">
      <dgm:prSet/>
      <dgm:spPr/>
      <dgm:t>
        <a:bodyPr/>
        <a:lstStyle/>
        <a:p>
          <a:endParaRPr lang="en-US"/>
        </a:p>
      </dgm:t>
    </dgm:pt>
    <dgm:pt modelId="{0D62B565-5703-4C07-9DA0-8B364B40412C}" type="sibTrans" cxnId="{00F4EA28-29B9-41DE-AA8B-48A06BE473AC}">
      <dgm:prSet/>
      <dgm:spPr/>
      <dgm:t>
        <a:bodyPr/>
        <a:lstStyle/>
        <a:p>
          <a:endParaRPr lang="en-US"/>
        </a:p>
      </dgm:t>
    </dgm:pt>
    <dgm:pt modelId="{42B7FAFE-EB51-4734-90FE-969971277E12}">
      <dgm:prSet/>
      <dgm:spPr/>
      <dgm:t>
        <a:bodyPr/>
        <a:lstStyle/>
        <a:p>
          <a:r>
            <a:rPr kumimoji="1" lang="en-US"/>
            <a:t>ShinyProxy</a:t>
          </a:r>
          <a:r>
            <a:rPr kumimoji="1" lang="zh-CN"/>
            <a:t>自定义页面模板：</a:t>
          </a:r>
          <a:r>
            <a:rPr kumimoji="1" lang="en-US"/>
            <a:t> </a:t>
          </a:r>
          <a:r>
            <a:rPr kumimoji="1" lang="en-US">
              <a:hlinkClick xmlns:r="http://schemas.openxmlformats.org/officeDocument/2006/relationships" r:id="rId2"/>
            </a:rPr>
            <a:t>https://github.com/openanalytics/containerproxy/tree/master/src/main/resources/templates</a:t>
          </a:r>
          <a:endParaRPr lang="en-US"/>
        </a:p>
      </dgm:t>
    </dgm:pt>
    <dgm:pt modelId="{A9C3D786-F251-4B65-A270-081941977F72}" type="parTrans" cxnId="{001528CE-AB2A-448A-8C2A-CB6B07752A27}">
      <dgm:prSet/>
      <dgm:spPr/>
      <dgm:t>
        <a:bodyPr/>
        <a:lstStyle/>
        <a:p>
          <a:endParaRPr lang="en-US"/>
        </a:p>
      </dgm:t>
    </dgm:pt>
    <dgm:pt modelId="{EC091DB7-D0AA-4C2B-9C5C-1C10A3CBB4C0}" type="sibTrans" cxnId="{001528CE-AB2A-448A-8C2A-CB6B07752A27}">
      <dgm:prSet/>
      <dgm:spPr/>
      <dgm:t>
        <a:bodyPr/>
        <a:lstStyle/>
        <a:p>
          <a:endParaRPr lang="en-US"/>
        </a:p>
      </dgm:t>
    </dgm:pt>
    <dgm:pt modelId="{F0853ADB-CAA9-4B63-A21B-8D54DE43F9C1}">
      <dgm:prSet/>
      <dgm:spPr/>
      <dgm:t>
        <a:bodyPr/>
        <a:lstStyle/>
        <a:p>
          <a:r>
            <a:rPr kumimoji="1" lang="en-US"/>
            <a:t>Thymeleaf</a:t>
          </a:r>
          <a:r>
            <a:rPr kumimoji="1" lang="zh-CN"/>
            <a:t>官网</a:t>
          </a:r>
          <a:r>
            <a:rPr kumimoji="1" lang="en-US"/>
            <a:t>:</a:t>
          </a:r>
          <a:r>
            <a:rPr kumimoji="1" lang="zh-CN"/>
            <a:t> </a:t>
          </a:r>
          <a:r>
            <a:rPr kumimoji="1" lang="en-US">
              <a:hlinkClick xmlns:r="http://schemas.openxmlformats.org/officeDocument/2006/relationships" r:id="rId3"/>
            </a:rPr>
            <a:t>https://www.thymeleaf.org</a:t>
          </a:r>
          <a:endParaRPr lang="en-US"/>
        </a:p>
      </dgm:t>
    </dgm:pt>
    <dgm:pt modelId="{1ECE00A1-40F4-4152-9BE1-C477FEFD0859}" type="parTrans" cxnId="{155E57B6-1A70-41BD-B3D6-6D7F9D0CF328}">
      <dgm:prSet/>
      <dgm:spPr/>
      <dgm:t>
        <a:bodyPr/>
        <a:lstStyle/>
        <a:p>
          <a:endParaRPr lang="en-US"/>
        </a:p>
      </dgm:t>
    </dgm:pt>
    <dgm:pt modelId="{EB470861-6BC9-402D-B2BE-BAEFC3B9ED56}" type="sibTrans" cxnId="{155E57B6-1A70-41BD-B3D6-6D7F9D0CF328}">
      <dgm:prSet/>
      <dgm:spPr/>
      <dgm:t>
        <a:bodyPr/>
        <a:lstStyle/>
        <a:p>
          <a:endParaRPr lang="en-US"/>
        </a:p>
      </dgm:t>
    </dgm:pt>
    <dgm:pt modelId="{971FB364-CB98-4052-B75E-23FD4A7955EB}">
      <dgm:prSet/>
      <dgm:spPr/>
      <dgm:t>
        <a:bodyPr/>
        <a:lstStyle/>
        <a:p>
          <a:r>
            <a:rPr kumimoji="1" lang="en-US"/>
            <a:t>Docker</a:t>
          </a:r>
          <a:r>
            <a:rPr kumimoji="1" lang="zh-CN"/>
            <a:t>官网</a:t>
          </a:r>
          <a:r>
            <a:rPr kumimoji="1" lang="en-US"/>
            <a:t>:</a:t>
          </a:r>
          <a:r>
            <a:rPr kumimoji="1" lang="zh-CN"/>
            <a:t> </a:t>
          </a:r>
          <a:r>
            <a:rPr kumimoji="1" lang="en-US">
              <a:hlinkClick xmlns:r="http://schemas.openxmlformats.org/officeDocument/2006/relationships" r:id="rId4"/>
            </a:rPr>
            <a:t>https://www.docker.com</a:t>
          </a:r>
          <a:endParaRPr lang="en-US"/>
        </a:p>
      </dgm:t>
    </dgm:pt>
    <dgm:pt modelId="{F4F79F08-26A4-4EA8-99C9-542F5CCA0D97}" type="parTrans" cxnId="{A89491F3-0AED-4A54-AEF7-22923225F2B2}">
      <dgm:prSet/>
      <dgm:spPr/>
      <dgm:t>
        <a:bodyPr/>
        <a:lstStyle/>
        <a:p>
          <a:endParaRPr lang="en-US"/>
        </a:p>
      </dgm:t>
    </dgm:pt>
    <dgm:pt modelId="{B23CB41A-2E4A-4649-978D-3C535195B0B4}" type="sibTrans" cxnId="{A89491F3-0AED-4A54-AEF7-22923225F2B2}">
      <dgm:prSet/>
      <dgm:spPr/>
      <dgm:t>
        <a:bodyPr/>
        <a:lstStyle/>
        <a:p>
          <a:endParaRPr lang="en-US"/>
        </a:p>
      </dgm:t>
    </dgm:pt>
    <dgm:pt modelId="{4BDB5032-8902-4D06-8B3D-B4B97F47C2B5}">
      <dgm:prSet/>
      <dgm:spPr/>
      <dgm:t>
        <a:bodyPr/>
        <a:lstStyle/>
        <a:p>
          <a:r>
            <a:rPr kumimoji="1" lang="en-US"/>
            <a:t>DockerHub</a:t>
          </a:r>
          <a:r>
            <a:rPr kumimoji="1" lang="zh-CN"/>
            <a:t>（</a:t>
          </a:r>
          <a:r>
            <a:rPr kumimoji="1" lang="en-US"/>
            <a:t>Docker</a:t>
          </a:r>
          <a:r>
            <a:rPr kumimoji="1" lang="zh-CN"/>
            <a:t>的官方镜像仓库）：</a:t>
          </a:r>
          <a:r>
            <a:rPr kumimoji="1" lang="en-US">
              <a:hlinkClick xmlns:r="http://schemas.openxmlformats.org/officeDocument/2006/relationships" r:id="rId5"/>
            </a:rPr>
            <a:t>https://hub.docker.com</a:t>
          </a:r>
          <a:endParaRPr lang="en-US"/>
        </a:p>
      </dgm:t>
    </dgm:pt>
    <dgm:pt modelId="{4F3E3548-2D44-417B-B7C0-EC720A34F6E2}" type="parTrans" cxnId="{84E547B6-79E8-48EC-AF82-3F9781C8CF3A}">
      <dgm:prSet/>
      <dgm:spPr/>
      <dgm:t>
        <a:bodyPr/>
        <a:lstStyle/>
        <a:p>
          <a:endParaRPr lang="en-US"/>
        </a:p>
      </dgm:t>
    </dgm:pt>
    <dgm:pt modelId="{128AE9F3-14A7-4E00-AF99-16DB44294B98}" type="sibTrans" cxnId="{84E547B6-79E8-48EC-AF82-3F9781C8CF3A}">
      <dgm:prSet/>
      <dgm:spPr/>
      <dgm:t>
        <a:bodyPr/>
        <a:lstStyle/>
        <a:p>
          <a:endParaRPr lang="en-US"/>
        </a:p>
      </dgm:t>
    </dgm:pt>
    <dgm:pt modelId="{C0DCC5C4-3A2F-45FA-AF96-EDDA1E29A35F}">
      <dgm:prSet/>
      <dgm:spPr/>
      <dgm:t>
        <a:bodyPr/>
        <a:lstStyle/>
        <a:p>
          <a:r>
            <a:rPr kumimoji="1" lang="en-US" dirty="0"/>
            <a:t>Rocker-Org</a:t>
          </a:r>
          <a:r>
            <a:rPr kumimoji="1" lang="zh-CN" dirty="0"/>
            <a:t>（提供各种不同包含</a:t>
          </a:r>
          <a:r>
            <a:rPr kumimoji="1" lang="en-US" dirty="0"/>
            <a:t>R</a:t>
          </a:r>
          <a:r>
            <a:rPr kumimoji="1" lang="zh-CN" dirty="0"/>
            <a:t>和</a:t>
          </a:r>
          <a:r>
            <a:rPr kumimoji="1" lang="en-US" dirty="0"/>
            <a:t>R</a:t>
          </a:r>
          <a:r>
            <a:rPr kumimoji="1" lang="zh-CN" dirty="0"/>
            <a:t> </a:t>
          </a:r>
          <a:r>
            <a:rPr kumimoji="1" lang="en-US" dirty="0"/>
            <a:t>package</a:t>
          </a:r>
          <a:r>
            <a:rPr kumimoji="1" lang="zh-CN" dirty="0"/>
            <a:t>的</a:t>
          </a:r>
          <a:r>
            <a:rPr kumimoji="1" lang="en-US" dirty="0"/>
            <a:t>Docker</a:t>
          </a:r>
          <a:r>
            <a:rPr kumimoji="1" lang="zh-CN" dirty="0"/>
            <a:t>镜像）</a:t>
          </a:r>
          <a:r>
            <a:rPr kumimoji="1" lang="en-US" dirty="0"/>
            <a:t>:</a:t>
          </a:r>
          <a:r>
            <a:rPr kumimoji="1" lang="zh-CN" dirty="0"/>
            <a:t> </a:t>
          </a:r>
          <a:r>
            <a:rPr kumimoji="1" lang="en-US" dirty="0">
              <a:hlinkClick xmlns:r="http://schemas.openxmlformats.org/officeDocument/2006/relationships" r:id="rId6"/>
            </a:rPr>
            <a:t>https://github.com/rocker-org</a:t>
          </a:r>
          <a:endParaRPr lang="en-US" dirty="0"/>
        </a:p>
      </dgm:t>
    </dgm:pt>
    <dgm:pt modelId="{1AF7DB5F-F692-48C9-99D1-2FC22CB48767}" type="parTrans" cxnId="{644C3036-07FE-4988-B221-50B3AAF048C6}">
      <dgm:prSet/>
      <dgm:spPr/>
      <dgm:t>
        <a:bodyPr/>
        <a:lstStyle/>
        <a:p>
          <a:endParaRPr lang="en-US"/>
        </a:p>
      </dgm:t>
    </dgm:pt>
    <dgm:pt modelId="{3AC31216-8E6E-4B80-A720-BBC9E071AA40}" type="sibTrans" cxnId="{644C3036-07FE-4988-B221-50B3AAF048C6}">
      <dgm:prSet/>
      <dgm:spPr/>
      <dgm:t>
        <a:bodyPr/>
        <a:lstStyle/>
        <a:p>
          <a:endParaRPr lang="en-US"/>
        </a:p>
      </dgm:t>
    </dgm:pt>
    <dgm:pt modelId="{218F0F28-FA3D-C541-AFA2-6A351F2C2C67}">
      <dgm:prSet/>
      <dgm:spPr/>
      <dgm:t>
        <a:bodyPr/>
        <a:lstStyle/>
        <a:p>
          <a:r>
            <a:rPr lang="en-US" dirty="0"/>
            <a:t>Docker</a:t>
          </a:r>
          <a:r>
            <a:rPr lang="zh-CN" altLang="en-US" dirty="0"/>
            <a:t> </a:t>
          </a:r>
          <a:r>
            <a:rPr lang="en-US" altLang="zh-CN" dirty="0"/>
            <a:t>Compose:</a:t>
          </a:r>
          <a:r>
            <a:rPr lang="zh-CN" altLang="en-US" dirty="0"/>
            <a:t> </a:t>
          </a:r>
          <a:r>
            <a:rPr lang="en-US" altLang="en-US" dirty="0"/>
            <a:t>https://</a:t>
          </a:r>
          <a:r>
            <a:rPr lang="en-US" altLang="en-US" dirty="0" err="1"/>
            <a:t>docs.docker.com</a:t>
          </a:r>
          <a:r>
            <a:rPr lang="en-US" altLang="en-US" dirty="0"/>
            <a:t>/compose/</a:t>
          </a:r>
          <a:endParaRPr lang="en-US" dirty="0"/>
        </a:p>
      </dgm:t>
    </dgm:pt>
    <dgm:pt modelId="{26E3BAAC-8D86-9248-908C-01D76289C888}" type="parTrans" cxnId="{8CFF25A3-196E-884A-A57E-0ABC701A5DBF}">
      <dgm:prSet/>
      <dgm:spPr/>
      <dgm:t>
        <a:bodyPr/>
        <a:lstStyle/>
        <a:p>
          <a:endParaRPr lang="zh-CN" altLang="en-US"/>
        </a:p>
      </dgm:t>
    </dgm:pt>
    <dgm:pt modelId="{F6FB4F01-3293-FA43-85DD-846A37B932F5}" type="sibTrans" cxnId="{8CFF25A3-196E-884A-A57E-0ABC701A5DBF}">
      <dgm:prSet/>
      <dgm:spPr/>
      <dgm:t>
        <a:bodyPr/>
        <a:lstStyle/>
        <a:p>
          <a:endParaRPr lang="zh-CN" altLang="en-US"/>
        </a:p>
      </dgm:t>
    </dgm:pt>
    <dgm:pt modelId="{F6C21A0B-66FD-9042-B3F9-334B87763D9B}">
      <dgm:prSet/>
      <dgm:spPr/>
      <dgm:t>
        <a:bodyPr/>
        <a:lstStyle/>
        <a:p>
          <a:r>
            <a:rPr lang="en-US" altLang="zh-CN" dirty="0"/>
            <a:t>Shiny</a:t>
          </a:r>
          <a:r>
            <a:rPr lang="zh-CN" altLang="en-US" dirty="0"/>
            <a:t> </a:t>
          </a:r>
          <a:r>
            <a:rPr lang="en-US" altLang="zh-CN" dirty="0"/>
            <a:t>Studio:</a:t>
          </a:r>
          <a:r>
            <a:rPr lang="zh-CN" altLang="en-US" dirty="0"/>
            <a:t> </a:t>
          </a:r>
          <a:r>
            <a:rPr lang="en-US" altLang="en-US" dirty="0"/>
            <a:t>https://</a:t>
          </a:r>
          <a:r>
            <a:rPr lang="en-US" altLang="en-US" dirty="0" err="1"/>
            <a:t>github.com</a:t>
          </a:r>
          <a:r>
            <a:rPr lang="en-US" altLang="en-US" dirty="0"/>
            <a:t>/fresh2dev/</a:t>
          </a:r>
          <a:r>
            <a:rPr lang="en-US" altLang="en-US" dirty="0" err="1"/>
            <a:t>ShinyStudio</a:t>
          </a:r>
          <a:endParaRPr lang="en-US" dirty="0"/>
        </a:p>
      </dgm:t>
    </dgm:pt>
    <dgm:pt modelId="{5474EC7D-95B0-A045-92B2-DAF6F64A5BFA}" type="parTrans" cxnId="{3B24E9A1-A1C7-664F-8EEB-6A0636C98F34}">
      <dgm:prSet/>
      <dgm:spPr/>
      <dgm:t>
        <a:bodyPr/>
        <a:lstStyle/>
        <a:p>
          <a:endParaRPr lang="zh-CN" altLang="en-US"/>
        </a:p>
      </dgm:t>
    </dgm:pt>
    <dgm:pt modelId="{911F38B2-EA4E-8946-8DA9-79F2C63B21B5}" type="sibTrans" cxnId="{3B24E9A1-A1C7-664F-8EEB-6A0636C98F34}">
      <dgm:prSet/>
      <dgm:spPr/>
      <dgm:t>
        <a:bodyPr/>
        <a:lstStyle/>
        <a:p>
          <a:endParaRPr lang="zh-CN" altLang="en-US"/>
        </a:p>
      </dgm:t>
    </dgm:pt>
    <dgm:pt modelId="{38CA6976-0E8E-A846-A1AB-360CF4906514}" type="pres">
      <dgm:prSet presAssocID="{B3E6149F-9CF3-47FC-8F4F-0C6D96152E7A}" presName="vert0" presStyleCnt="0">
        <dgm:presLayoutVars>
          <dgm:dir/>
          <dgm:animOne val="branch"/>
          <dgm:animLvl val="lvl"/>
        </dgm:presLayoutVars>
      </dgm:prSet>
      <dgm:spPr/>
    </dgm:pt>
    <dgm:pt modelId="{61B5818B-2C22-5248-B686-9F36AE1B87C7}" type="pres">
      <dgm:prSet presAssocID="{BD13C773-8DE5-4D68-9B27-2C7DF3785F47}" presName="thickLine" presStyleLbl="alignNode1" presStyleIdx="0" presStyleCnt="8"/>
      <dgm:spPr/>
    </dgm:pt>
    <dgm:pt modelId="{77A101BA-618F-B545-B7A5-0D3650A8F871}" type="pres">
      <dgm:prSet presAssocID="{BD13C773-8DE5-4D68-9B27-2C7DF3785F47}" presName="horz1" presStyleCnt="0"/>
      <dgm:spPr/>
    </dgm:pt>
    <dgm:pt modelId="{462D0CDF-FC48-CD44-8CF1-00EAEB1ADF00}" type="pres">
      <dgm:prSet presAssocID="{BD13C773-8DE5-4D68-9B27-2C7DF3785F47}" presName="tx1" presStyleLbl="revTx" presStyleIdx="0" presStyleCnt="8"/>
      <dgm:spPr/>
    </dgm:pt>
    <dgm:pt modelId="{1FFBFAD9-0A6E-FC43-842D-93206D7514F6}" type="pres">
      <dgm:prSet presAssocID="{BD13C773-8DE5-4D68-9B27-2C7DF3785F47}" presName="vert1" presStyleCnt="0"/>
      <dgm:spPr/>
    </dgm:pt>
    <dgm:pt modelId="{F27AF963-9BF3-C742-8928-0F69C4911EF4}" type="pres">
      <dgm:prSet presAssocID="{42B7FAFE-EB51-4734-90FE-969971277E12}" presName="thickLine" presStyleLbl="alignNode1" presStyleIdx="1" presStyleCnt="8"/>
      <dgm:spPr/>
    </dgm:pt>
    <dgm:pt modelId="{E470830C-2F84-A543-BFFD-B9ED2E170F05}" type="pres">
      <dgm:prSet presAssocID="{42B7FAFE-EB51-4734-90FE-969971277E12}" presName="horz1" presStyleCnt="0"/>
      <dgm:spPr/>
    </dgm:pt>
    <dgm:pt modelId="{502D0F24-17BF-0847-8F96-73CAB5DC40C9}" type="pres">
      <dgm:prSet presAssocID="{42B7FAFE-EB51-4734-90FE-969971277E12}" presName="tx1" presStyleLbl="revTx" presStyleIdx="1" presStyleCnt="8"/>
      <dgm:spPr/>
    </dgm:pt>
    <dgm:pt modelId="{3703D675-7B6D-5E4D-8B88-AF33D2842D7A}" type="pres">
      <dgm:prSet presAssocID="{42B7FAFE-EB51-4734-90FE-969971277E12}" presName="vert1" presStyleCnt="0"/>
      <dgm:spPr/>
    </dgm:pt>
    <dgm:pt modelId="{2EC267E9-0C7C-844B-9681-1C7B02E135DB}" type="pres">
      <dgm:prSet presAssocID="{F0853ADB-CAA9-4B63-A21B-8D54DE43F9C1}" presName="thickLine" presStyleLbl="alignNode1" presStyleIdx="2" presStyleCnt="8"/>
      <dgm:spPr/>
    </dgm:pt>
    <dgm:pt modelId="{80A8F55F-039F-B640-A6B2-7FE8B9BFB16B}" type="pres">
      <dgm:prSet presAssocID="{F0853ADB-CAA9-4B63-A21B-8D54DE43F9C1}" presName="horz1" presStyleCnt="0"/>
      <dgm:spPr/>
    </dgm:pt>
    <dgm:pt modelId="{46ECC353-4E99-2D48-9BAB-09E67D55BBE1}" type="pres">
      <dgm:prSet presAssocID="{F0853ADB-CAA9-4B63-A21B-8D54DE43F9C1}" presName="tx1" presStyleLbl="revTx" presStyleIdx="2" presStyleCnt="8"/>
      <dgm:spPr/>
    </dgm:pt>
    <dgm:pt modelId="{FED34404-AF18-8B4A-BA14-EA05C0990692}" type="pres">
      <dgm:prSet presAssocID="{F0853ADB-CAA9-4B63-A21B-8D54DE43F9C1}" presName="vert1" presStyleCnt="0"/>
      <dgm:spPr/>
    </dgm:pt>
    <dgm:pt modelId="{3A2B70EC-07D8-8C45-9895-51D7634C11E0}" type="pres">
      <dgm:prSet presAssocID="{971FB364-CB98-4052-B75E-23FD4A7955EB}" presName="thickLine" presStyleLbl="alignNode1" presStyleIdx="3" presStyleCnt="8"/>
      <dgm:spPr/>
    </dgm:pt>
    <dgm:pt modelId="{5CD25D5D-4CDC-CC43-9CF0-C2F4D3FA3D91}" type="pres">
      <dgm:prSet presAssocID="{971FB364-CB98-4052-B75E-23FD4A7955EB}" presName="horz1" presStyleCnt="0"/>
      <dgm:spPr/>
    </dgm:pt>
    <dgm:pt modelId="{9E8687FC-33EE-5C4A-BD75-19FEE41D7160}" type="pres">
      <dgm:prSet presAssocID="{971FB364-CB98-4052-B75E-23FD4A7955EB}" presName="tx1" presStyleLbl="revTx" presStyleIdx="3" presStyleCnt="8"/>
      <dgm:spPr/>
    </dgm:pt>
    <dgm:pt modelId="{C06BC0BF-D13A-7740-BF10-ECA240D96249}" type="pres">
      <dgm:prSet presAssocID="{971FB364-CB98-4052-B75E-23FD4A7955EB}" presName="vert1" presStyleCnt="0"/>
      <dgm:spPr/>
    </dgm:pt>
    <dgm:pt modelId="{ECFD3279-F912-1C48-93A8-6E1B8DB3F46D}" type="pres">
      <dgm:prSet presAssocID="{4BDB5032-8902-4D06-8B3D-B4B97F47C2B5}" presName="thickLine" presStyleLbl="alignNode1" presStyleIdx="4" presStyleCnt="8"/>
      <dgm:spPr/>
    </dgm:pt>
    <dgm:pt modelId="{107F905E-5DD2-4E44-A303-D10215247633}" type="pres">
      <dgm:prSet presAssocID="{4BDB5032-8902-4D06-8B3D-B4B97F47C2B5}" presName="horz1" presStyleCnt="0"/>
      <dgm:spPr/>
    </dgm:pt>
    <dgm:pt modelId="{91E51E40-34AF-3D4D-9EC8-13BA12550391}" type="pres">
      <dgm:prSet presAssocID="{4BDB5032-8902-4D06-8B3D-B4B97F47C2B5}" presName="tx1" presStyleLbl="revTx" presStyleIdx="4" presStyleCnt="8"/>
      <dgm:spPr/>
    </dgm:pt>
    <dgm:pt modelId="{1FA32DC1-18E2-2D43-9ABE-4101B70DCFB1}" type="pres">
      <dgm:prSet presAssocID="{4BDB5032-8902-4D06-8B3D-B4B97F47C2B5}" presName="vert1" presStyleCnt="0"/>
      <dgm:spPr/>
    </dgm:pt>
    <dgm:pt modelId="{07A9D44B-7A1F-7841-AA15-8C677F3BCAED}" type="pres">
      <dgm:prSet presAssocID="{218F0F28-FA3D-C541-AFA2-6A351F2C2C67}" presName="thickLine" presStyleLbl="alignNode1" presStyleIdx="5" presStyleCnt="8"/>
      <dgm:spPr/>
    </dgm:pt>
    <dgm:pt modelId="{1A60E39D-2FEA-1C44-92C3-0DDECCFB2852}" type="pres">
      <dgm:prSet presAssocID="{218F0F28-FA3D-C541-AFA2-6A351F2C2C67}" presName="horz1" presStyleCnt="0"/>
      <dgm:spPr/>
    </dgm:pt>
    <dgm:pt modelId="{629AD50B-58AB-6143-A21D-7D87FFF7B17C}" type="pres">
      <dgm:prSet presAssocID="{218F0F28-FA3D-C541-AFA2-6A351F2C2C67}" presName="tx1" presStyleLbl="revTx" presStyleIdx="5" presStyleCnt="8"/>
      <dgm:spPr/>
    </dgm:pt>
    <dgm:pt modelId="{E3937CBB-C973-D346-AFE7-F9FB8A2B08E0}" type="pres">
      <dgm:prSet presAssocID="{218F0F28-FA3D-C541-AFA2-6A351F2C2C67}" presName="vert1" presStyleCnt="0"/>
      <dgm:spPr/>
    </dgm:pt>
    <dgm:pt modelId="{C9F981D6-D2FC-1248-8121-29EFABF5DA6C}" type="pres">
      <dgm:prSet presAssocID="{C0DCC5C4-3A2F-45FA-AF96-EDDA1E29A35F}" presName="thickLine" presStyleLbl="alignNode1" presStyleIdx="6" presStyleCnt="8"/>
      <dgm:spPr/>
    </dgm:pt>
    <dgm:pt modelId="{6AA4615D-458E-E44D-8E7E-E21D77B064F4}" type="pres">
      <dgm:prSet presAssocID="{C0DCC5C4-3A2F-45FA-AF96-EDDA1E29A35F}" presName="horz1" presStyleCnt="0"/>
      <dgm:spPr/>
    </dgm:pt>
    <dgm:pt modelId="{C2258CA0-8B38-B34E-8DC9-AEFA3ABD91DA}" type="pres">
      <dgm:prSet presAssocID="{C0DCC5C4-3A2F-45FA-AF96-EDDA1E29A35F}" presName="tx1" presStyleLbl="revTx" presStyleIdx="6" presStyleCnt="8"/>
      <dgm:spPr/>
    </dgm:pt>
    <dgm:pt modelId="{A80FFDFD-117C-2E4B-9B4D-2296299FFFC6}" type="pres">
      <dgm:prSet presAssocID="{C0DCC5C4-3A2F-45FA-AF96-EDDA1E29A35F}" presName="vert1" presStyleCnt="0"/>
      <dgm:spPr/>
    </dgm:pt>
    <dgm:pt modelId="{6D161E7E-F708-F84F-9A21-96CC8A6F3936}" type="pres">
      <dgm:prSet presAssocID="{F6C21A0B-66FD-9042-B3F9-334B87763D9B}" presName="thickLine" presStyleLbl="alignNode1" presStyleIdx="7" presStyleCnt="8"/>
      <dgm:spPr/>
    </dgm:pt>
    <dgm:pt modelId="{4F8DEE3F-EE4D-E44F-B407-E5EAEFA9A472}" type="pres">
      <dgm:prSet presAssocID="{F6C21A0B-66FD-9042-B3F9-334B87763D9B}" presName="horz1" presStyleCnt="0"/>
      <dgm:spPr/>
    </dgm:pt>
    <dgm:pt modelId="{90C2D946-7D12-CF41-93ED-CBD729314DAC}" type="pres">
      <dgm:prSet presAssocID="{F6C21A0B-66FD-9042-B3F9-334B87763D9B}" presName="tx1" presStyleLbl="revTx" presStyleIdx="7" presStyleCnt="8"/>
      <dgm:spPr/>
    </dgm:pt>
    <dgm:pt modelId="{B408DB57-1388-C045-ADBE-01F4698C82DC}" type="pres">
      <dgm:prSet presAssocID="{F6C21A0B-66FD-9042-B3F9-334B87763D9B}" presName="vert1" presStyleCnt="0"/>
      <dgm:spPr/>
    </dgm:pt>
  </dgm:ptLst>
  <dgm:cxnLst>
    <dgm:cxn modelId="{00F4EA28-29B9-41DE-AA8B-48A06BE473AC}" srcId="{B3E6149F-9CF3-47FC-8F4F-0C6D96152E7A}" destId="{BD13C773-8DE5-4D68-9B27-2C7DF3785F47}" srcOrd="0" destOrd="0" parTransId="{DB1E9AE5-0636-4624-87D9-775DE0ED0144}" sibTransId="{0D62B565-5703-4C07-9DA0-8B364B40412C}"/>
    <dgm:cxn modelId="{7DD0662F-9982-8340-A1EE-2BF78CB87FF1}" type="presOf" srcId="{4BDB5032-8902-4D06-8B3D-B4B97F47C2B5}" destId="{91E51E40-34AF-3D4D-9EC8-13BA12550391}" srcOrd="0" destOrd="0" presId="urn:microsoft.com/office/officeart/2008/layout/LinedList"/>
    <dgm:cxn modelId="{960EE52F-E793-F040-AB74-C03D986D1F42}" type="presOf" srcId="{B3E6149F-9CF3-47FC-8F4F-0C6D96152E7A}" destId="{38CA6976-0E8E-A846-A1AB-360CF4906514}" srcOrd="0" destOrd="0" presId="urn:microsoft.com/office/officeart/2008/layout/LinedList"/>
    <dgm:cxn modelId="{644C3036-07FE-4988-B221-50B3AAF048C6}" srcId="{B3E6149F-9CF3-47FC-8F4F-0C6D96152E7A}" destId="{C0DCC5C4-3A2F-45FA-AF96-EDDA1E29A35F}" srcOrd="6" destOrd="0" parTransId="{1AF7DB5F-F692-48C9-99D1-2FC22CB48767}" sibTransId="{3AC31216-8E6E-4B80-A720-BBC9E071AA40}"/>
    <dgm:cxn modelId="{B30E5243-A9FA-7546-94DA-8A63914B171D}" type="presOf" srcId="{42B7FAFE-EB51-4734-90FE-969971277E12}" destId="{502D0F24-17BF-0847-8F96-73CAB5DC40C9}" srcOrd="0" destOrd="0" presId="urn:microsoft.com/office/officeart/2008/layout/LinedList"/>
    <dgm:cxn modelId="{7121AB53-679E-CF4F-8364-8586A9BF99A6}" type="presOf" srcId="{F6C21A0B-66FD-9042-B3F9-334B87763D9B}" destId="{90C2D946-7D12-CF41-93ED-CBD729314DAC}" srcOrd="0" destOrd="0" presId="urn:microsoft.com/office/officeart/2008/layout/LinedList"/>
    <dgm:cxn modelId="{3B24E9A1-A1C7-664F-8EEB-6A0636C98F34}" srcId="{B3E6149F-9CF3-47FC-8F4F-0C6D96152E7A}" destId="{F6C21A0B-66FD-9042-B3F9-334B87763D9B}" srcOrd="7" destOrd="0" parTransId="{5474EC7D-95B0-A045-92B2-DAF6F64A5BFA}" sibTransId="{911F38B2-EA4E-8946-8DA9-79F2C63B21B5}"/>
    <dgm:cxn modelId="{21811AA3-CAB6-D545-A4E0-0945E2C838DE}" type="presOf" srcId="{F0853ADB-CAA9-4B63-A21B-8D54DE43F9C1}" destId="{46ECC353-4E99-2D48-9BAB-09E67D55BBE1}" srcOrd="0" destOrd="0" presId="urn:microsoft.com/office/officeart/2008/layout/LinedList"/>
    <dgm:cxn modelId="{8CFF25A3-196E-884A-A57E-0ABC701A5DBF}" srcId="{B3E6149F-9CF3-47FC-8F4F-0C6D96152E7A}" destId="{218F0F28-FA3D-C541-AFA2-6A351F2C2C67}" srcOrd="5" destOrd="0" parTransId="{26E3BAAC-8D86-9248-908C-01D76289C888}" sibTransId="{F6FB4F01-3293-FA43-85DD-846A37B932F5}"/>
    <dgm:cxn modelId="{D95A89A4-6788-9B48-AC03-D4A899C6AC35}" type="presOf" srcId="{971FB364-CB98-4052-B75E-23FD4A7955EB}" destId="{9E8687FC-33EE-5C4A-BD75-19FEE41D7160}" srcOrd="0" destOrd="0" presId="urn:microsoft.com/office/officeart/2008/layout/LinedList"/>
    <dgm:cxn modelId="{84E547B6-79E8-48EC-AF82-3F9781C8CF3A}" srcId="{B3E6149F-9CF3-47FC-8F4F-0C6D96152E7A}" destId="{4BDB5032-8902-4D06-8B3D-B4B97F47C2B5}" srcOrd="4" destOrd="0" parTransId="{4F3E3548-2D44-417B-B7C0-EC720A34F6E2}" sibTransId="{128AE9F3-14A7-4E00-AF99-16DB44294B98}"/>
    <dgm:cxn modelId="{155E57B6-1A70-41BD-B3D6-6D7F9D0CF328}" srcId="{B3E6149F-9CF3-47FC-8F4F-0C6D96152E7A}" destId="{F0853ADB-CAA9-4B63-A21B-8D54DE43F9C1}" srcOrd="2" destOrd="0" parTransId="{1ECE00A1-40F4-4152-9BE1-C477FEFD0859}" sibTransId="{EB470861-6BC9-402D-B2BE-BAEFC3B9ED56}"/>
    <dgm:cxn modelId="{001528CE-AB2A-448A-8C2A-CB6B07752A27}" srcId="{B3E6149F-9CF3-47FC-8F4F-0C6D96152E7A}" destId="{42B7FAFE-EB51-4734-90FE-969971277E12}" srcOrd="1" destOrd="0" parTransId="{A9C3D786-F251-4B65-A270-081941977F72}" sibTransId="{EC091DB7-D0AA-4C2B-9C5C-1C10A3CBB4C0}"/>
    <dgm:cxn modelId="{5BDE41D2-B732-A04F-A691-693FE449C496}" type="presOf" srcId="{C0DCC5C4-3A2F-45FA-AF96-EDDA1E29A35F}" destId="{C2258CA0-8B38-B34E-8DC9-AEFA3ABD91DA}" srcOrd="0" destOrd="0" presId="urn:microsoft.com/office/officeart/2008/layout/LinedList"/>
    <dgm:cxn modelId="{551981EF-4564-1B48-92A1-59317E88C322}" type="presOf" srcId="{BD13C773-8DE5-4D68-9B27-2C7DF3785F47}" destId="{462D0CDF-FC48-CD44-8CF1-00EAEB1ADF00}" srcOrd="0" destOrd="0" presId="urn:microsoft.com/office/officeart/2008/layout/LinedList"/>
    <dgm:cxn modelId="{A89491F3-0AED-4A54-AEF7-22923225F2B2}" srcId="{B3E6149F-9CF3-47FC-8F4F-0C6D96152E7A}" destId="{971FB364-CB98-4052-B75E-23FD4A7955EB}" srcOrd="3" destOrd="0" parTransId="{F4F79F08-26A4-4EA8-99C9-542F5CCA0D97}" sibTransId="{B23CB41A-2E4A-4649-978D-3C535195B0B4}"/>
    <dgm:cxn modelId="{603596F3-C9D9-AE48-8DF5-BEDA925AF3F0}" type="presOf" srcId="{218F0F28-FA3D-C541-AFA2-6A351F2C2C67}" destId="{629AD50B-58AB-6143-A21D-7D87FFF7B17C}" srcOrd="0" destOrd="0" presId="urn:microsoft.com/office/officeart/2008/layout/LinedList"/>
    <dgm:cxn modelId="{0A753327-5817-7C46-BA28-31D664BAB49B}" type="presParOf" srcId="{38CA6976-0E8E-A846-A1AB-360CF4906514}" destId="{61B5818B-2C22-5248-B686-9F36AE1B87C7}" srcOrd="0" destOrd="0" presId="urn:microsoft.com/office/officeart/2008/layout/LinedList"/>
    <dgm:cxn modelId="{DECD061F-58D8-3442-971A-A1E3A7A43BFC}" type="presParOf" srcId="{38CA6976-0E8E-A846-A1AB-360CF4906514}" destId="{77A101BA-618F-B545-B7A5-0D3650A8F871}" srcOrd="1" destOrd="0" presId="urn:microsoft.com/office/officeart/2008/layout/LinedList"/>
    <dgm:cxn modelId="{23132DA6-F9BE-3345-AC33-980930FC585F}" type="presParOf" srcId="{77A101BA-618F-B545-B7A5-0D3650A8F871}" destId="{462D0CDF-FC48-CD44-8CF1-00EAEB1ADF00}" srcOrd="0" destOrd="0" presId="urn:microsoft.com/office/officeart/2008/layout/LinedList"/>
    <dgm:cxn modelId="{43C00A22-1B49-D04C-8278-8CC9BE18D9C0}" type="presParOf" srcId="{77A101BA-618F-B545-B7A5-0D3650A8F871}" destId="{1FFBFAD9-0A6E-FC43-842D-93206D7514F6}" srcOrd="1" destOrd="0" presId="urn:microsoft.com/office/officeart/2008/layout/LinedList"/>
    <dgm:cxn modelId="{43190AEA-5CBC-0B46-9786-F0F0040CBC2E}" type="presParOf" srcId="{38CA6976-0E8E-A846-A1AB-360CF4906514}" destId="{F27AF963-9BF3-C742-8928-0F69C4911EF4}" srcOrd="2" destOrd="0" presId="urn:microsoft.com/office/officeart/2008/layout/LinedList"/>
    <dgm:cxn modelId="{EF15B9A1-2C9C-8743-A2BF-B7DB737F3FF5}" type="presParOf" srcId="{38CA6976-0E8E-A846-A1AB-360CF4906514}" destId="{E470830C-2F84-A543-BFFD-B9ED2E170F05}" srcOrd="3" destOrd="0" presId="urn:microsoft.com/office/officeart/2008/layout/LinedList"/>
    <dgm:cxn modelId="{D56F6441-9160-744B-88B9-AD3394E1FD1C}" type="presParOf" srcId="{E470830C-2F84-A543-BFFD-B9ED2E170F05}" destId="{502D0F24-17BF-0847-8F96-73CAB5DC40C9}" srcOrd="0" destOrd="0" presId="urn:microsoft.com/office/officeart/2008/layout/LinedList"/>
    <dgm:cxn modelId="{1EB93AA1-5FF0-234F-8A37-B3EDC95E600F}" type="presParOf" srcId="{E470830C-2F84-A543-BFFD-B9ED2E170F05}" destId="{3703D675-7B6D-5E4D-8B88-AF33D2842D7A}" srcOrd="1" destOrd="0" presId="urn:microsoft.com/office/officeart/2008/layout/LinedList"/>
    <dgm:cxn modelId="{44E4D82C-4EC6-A44B-A136-08AFD3DDEF04}" type="presParOf" srcId="{38CA6976-0E8E-A846-A1AB-360CF4906514}" destId="{2EC267E9-0C7C-844B-9681-1C7B02E135DB}" srcOrd="4" destOrd="0" presId="urn:microsoft.com/office/officeart/2008/layout/LinedList"/>
    <dgm:cxn modelId="{C5126646-16F9-7C44-8F4E-316866325FA3}" type="presParOf" srcId="{38CA6976-0E8E-A846-A1AB-360CF4906514}" destId="{80A8F55F-039F-B640-A6B2-7FE8B9BFB16B}" srcOrd="5" destOrd="0" presId="urn:microsoft.com/office/officeart/2008/layout/LinedList"/>
    <dgm:cxn modelId="{431894A7-390E-2E44-A744-6F7101DFC2E3}" type="presParOf" srcId="{80A8F55F-039F-B640-A6B2-7FE8B9BFB16B}" destId="{46ECC353-4E99-2D48-9BAB-09E67D55BBE1}" srcOrd="0" destOrd="0" presId="urn:microsoft.com/office/officeart/2008/layout/LinedList"/>
    <dgm:cxn modelId="{4A4B14E7-F9D9-1C44-8445-4E33233C4996}" type="presParOf" srcId="{80A8F55F-039F-B640-A6B2-7FE8B9BFB16B}" destId="{FED34404-AF18-8B4A-BA14-EA05C0990692}" srcOrd="1" destOrd="0" presId="urn:microsoft.com/office/officeart/2008/layout/LinedList"/>
    <dgm:cxn modelId="{A70A76A1-4515-0048-B826-0532BFBEC552}" type="presParOf" srcId="{38CA6976-0E8E-A846-A1AB-360CF4906514}" destId="{3A2B70EC-07D8-8C45-9895-51D7634C11E0}" srcOrd="6" destOrd="0" presId="urn:microsoft.com/office/officeart/2008/layout/LinedList"/>
    <dgm:cxn modelId="{20AEF2C4-4643-D84D-8DDD-05B531244D52}" type="presParOf" srcId="{38CA6976-0E8E-A846-A1AB-360CF4906514}" destId="{5CD25D5D-4CDC-CC43-9CF0-C2F4D3FA3D91}" srcOrd="7" destOrd="0" presId="urn:microsoft.com/office/officeart/2008/layout/LinedList"/>
    <dgm:cxn modelId="{42EDADDF-3DF3-144C-81EE-D762DD4F33DD}" type="presParOf" srcId="{5CD25D5D-4CDC-CC43-9CF0-C2F4D3FA3D91}" destId="{9E8687FC-33EE-5C4A-BD75-19FEE41D7160}" srcOrd="0" destOrd="0" presId="urn:microsoft.com/office/officeart/2008/layout/LinedList"/>
    <dgm:cxn modelId="{A0260DB9-E22E-9E4A-B344-19231F601207}" type="presParOf" srcId="{5CD25D5D-4CDC-CC43-9CF0-C2F4D3FA3D91}" destId="{C06BC0BF-D13A-7740-BF10-ECA240D96249}" srcOrd="1" destOrd="0" presId="urn:microsoft.com/office/officeart/2008/layout/LinedList"/>
    <dgm:cxn modelId="{83733936-ACAE-7E49-95FE-A28E9E035D14}" type="presParOf" srcId="{38CA6976-0E8E-A846-A1AB-360CF4906514}" destId="{ECFD3279-F912-1C48-93A8-6E1B8DB3F46D}" srcOrd="8" destOrd="0" presId="urn:microsoft.com/office/officeart/2008/layout/LinedList"/>
    <dgm:cxn modelId="{8B645E6D-FF64-E841-BF05-0D9CF8157945}" type="presParOf" srcId="{38CA6976-0E8E-A846-A1AB-360CF4906514}" destId="{107F905E-5DD2-4E44-A303-D10215247633}" srcOrd="9" destOrd="0" presId="urn:microsoft.com/office/officeart/2008/layout/LinedList"/>
    <dgm:cxn modelId="{0E690711-BBBA-4042-9130-49BCBB6C64EE}" type="presParOf" srcId="{107F905E-5DD2-4E44-A303-D10215247633}" destId="{91E51E40-34AF-3D4D-9EC8-13BA12550391}" srcOrd="0" destOrd="0" presId="urn:microsoft.com/office/officeart/2008/layout/LinedList"/>
    <dgm:cxn modelId="{135F721C-108F-7741-B33D-77DC4BF55601}" type="presParOf" srcId="{107F905E-5DD2-4E44-A303-D10215247633}" destId="{1FA32DC1-18E2-2D43-9ABE-4101B70DCFB1}" srcOrd="1" destOrd="0" presId="urn:microsoft.com/office/officeart/2008/layout/LinedList"/>
    <dgm:cxn modelId="{6C8BA326-46B4-354E-80B4-9201324BC194}" type="presParOf" srcId="{38CA6976-0E8E-A846-A1AB-360CF4906514}" destId="{07A9D44B-7A1F-7841-AA15-8C677F3BCAED}" srcOrd="10" destOrd="0" presId="urn:microsoft.com/office/officeart/2008/layout/LinedList"/>
    <dgm:cxn modelId="{ADD0899A-615B-254F-B36A-EB658E190990}" type="presParOf" srcId="{38CA6976-0E8E-A846-A1AB-360CF4906514}" destId="{1A60E39D-2FEA-1C44-92C3-0DDECCFB2852}" srcOrd="11" destOrd="0" presId="urn:microsoft.com/office/officeart/2008/layout/LinedList"/>
    <dgm:cxn modelId="{67EEF92E-0320-2448-8D5E-2D68850B7836}" type="presParOf" srcId="{1A60E39D-2FEA-1C44-92C3-0DDECCFB2852}" destId="{629AD50B-58AB-6143-A21D-7D87FFF7B17C}" srcOrd="0" destOrd="0" presId="urn:microsoft.com/office/officeart/2008/layout/LinedList"/>
    <dgm:cxn modelId="{69673AA9-DDD0-2D4A-BE0D-7B37390F6C66}" type="presParOf" srcId="{1A60E39D-2FEA-1C44-92C3-0DDECCFB2852}" destId="{E3937CBB-C973-D346-AFE7-F9FB8A2B08E0}" srcOrd="1" destOrd="0" presId="urn:microsoft.com/office/officeart/2008/layout/LinedList"/>
    <dgm:cxn modelId="{C517885C-C8ED-2C41-80EE-F3189F57D5C8}" type="presParOf" srcId="{38CA6976-0E8E-A846-A1AB-360CF4906514}" destId="{C9F981D6-D2FC-1248-8121-29EFABF5DA6C}" srcOrd="12" destOrd="0" presId="urn:microsoft.com/office/officeart/2008/layout/LinedList"/>
    <dgm:cxn modelId="{0E4303F8-AEC8-8248-9EBD-A9B336480C21}" type="presParOf" srcId="{38CA6976-0E8E-A846-A1AB-360CF4906514}" destId="{6AA4615D-458E-E44D-8E7E-E21D77B064F4}" srcOrd="13" destOrd="0" presId="urn:microsoft.com/office/officeart/2008/layout/LinedList"/>
    <dgm:cxn modelId="{9CBBBAC7-D97F-F340-AB91-FD4971470327}" type="presParOf" srcId="{6AA4615D-458E-E44D-8E7E-E21D77B064F4}" destId="{C2258CA0-8B38-B34E-8DC9-AEFA3ABD91DA}" srcOrd="0" destOrd="0" presId="urn:microsoft.com/office/officeart/2008/layout/LinedList"/>
    <dgm:cxn modelId="{457F3244-9152-954F-B6B5-77C07C197510}" type="presParOf" srcId="{6AA4615D-458E-E44D-8E7E-E21D77B064F4}" destId="{A80FFDFD-117C-2E4B-9B4D-2296299FFFC6}" srcOrd="1" destOrd="0" presId="urn:microsoft.com/office/officeart/2008/layout/LinedList"/>
    <dgm:cxn modelId="{AB0C1DC4-A921-4548-965F-AAD7D6E9BE0C}" type="presParOf" srcId="{38CA6976-0E8E-A846-A1AB-360CF4906514}" destId="{6D161E7E-F708-F84F-9A21-96CC8A6F3936}" srcOrd="14" destOrd="0" presId="urn:microsoft.com/office/officeart/2008/layout/LinedList"/>
    <dgm:cxn modelId="{3D833F50-442A-BC4C-830D-941FF5404586}" type="presParOf" srcId="{38CA6976-0E8E-A846-A1AB-360CF4906514}" destId="{4F8DEE3F-EE4D-E44F-B407-E5EAEFA9A472}" srcOrd="15" destOrd="0" presId="urn:microsoft.com/office/officeart/2008/layout/LinedList"/>
    <dgm:cxn modelId="{F0C72ED3-B2E7-DF45-9987-FBF11E36BC5F}" type="presParOf" srcId="{4F8DEE3F-EE4D-E44F-B407-E5EAEFA9A472}" destId="{90C2D946-7D12-CF41-93ED-CBD729314DAC}" srcOrd="0" destOrd="0" presId="urn:microsoft.com/office/officeart/2008/layout/LinedList"/>
    <dgm:cxn modelId="{3314702D-2B8F-B24C-8AB4-4862DBC21FFC}" type="presParOf" srcId="{4F8DEE3F-EE4D-E44F-B407-E5EAEFA9A472}" destId="{B408DB57-1388-C045-ADBE-01F4698C82D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382EFA-9F48-4CF0-A5FF-7099104C93D4}">
      <dsp:nvSpPr>
        <dsp:cNvPr id="0" name=""/>
        <dsp:cNvSpPr/>
      </dsp:nvSpPr>
      <dsp:spPr>
        <a:xfrm>
          <a:off x="1149376" y="534548"/>
          <a:ext cx="1289315" cy="128931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15E4C43-61FE-407A-9825-1CA7CBE8BEAD}">
      <dsp:nvSpPr>
        <dsp:cNvPr id="0" name=""/>
        <dsp:cNvSpPr/>
      </dsp:nvSpPr>
      <dsp:spPr>
        <a:xfrm>
          <a:off x="361461" y="2230555"/>
          <a:ext cx="2865144" cy="101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kumimoji="1" lang="en-US" sz="1600" kern="1200"/>
            <a:t>纯R</a:t>
          </a:r>
          <a:r>
            <a:rPr kumimoji="1" lang="zh-CN" sz="1600" kern="1200"/>
            <a:t>语言</a:t>
          </a:r>
          <a:r>
            <a:rPr kumimoji="1" lang="zh-CN" altLang="en-US" sz="1600" kern="1200"/>
            <a:t> </a:t>
          </a:r>
          <a:r>
            <a:rPr kumimoji="1" lang="en-US" altLang="zh-CN" sz="1600" kern="1200"/>
            <a:t>——</a:t>
          </a:r>
          <a:r>
            <a:rPr kumimoji="1" lang="zh-CN" altLang="en-US" sz="1600" kern="1200"/>
            <a:t> 当然，懂一点</a:t>
          </a:r>
          <a:r>
            <a:rPr kumimoji="1" lang="en-US" altLang="zh-CN" sz="1600" kern="1200"/>
            <a:t>HTML</a:t>
          </a:r>
          <a:r>
            <a:rPr kumimoji="1" lang="zh-CN" altLang="en-US" sz="1600" kern="1200"/>
            <a:t>、</a:t>
          </a:r>
          <a:r>
            <a:rPr kumimoji="1" lang="en-US" altLang="zh-CN" sz="1600" kern="1200"/>
            <a:t>CSS</a:t>
          </a:r>
          <a:r>
            <a:rPr kumimoji="1" lang="zh-CN" altLang="en-US" sz="1600" kern="1200"/>
            <a:t>、</a:t>
          </a:r>
          <a:r>
            <a:rPr kumimoji="1" lang="en-US" altLang="zh-CN" sz="1600" kern="1200"/>
            <a:t>JavaScript</a:t>
          </a:r>
          <a:r>
            <a:rPr kumimoji="1" lang="zh-CN" altLang="en-US" sz="1600" kern="1200"/>
            <a:t>会更好</a:t>
          </a:r>
          <a:endParaRPr lang="en-US" sz="1600" kern="1200"/>
        </a:p>
      </dsp:txBody>
      <dsp:txXfrm>
        <a:off x="361461" y="2230555"/>
        <a:ext cx="2865144" cy="1012500"/>
      </dsp:txXfrm>
    </dsp:sp>
    <dsp:sp modelId="{7B5A3E4A-E1DF-4D38-9AA8-0300049188AF}">
      <dsp:nvSpPr>
        <dsp:cNvPr id="0" name=""/>
        <dsp:cNvSpPr/>
      </dsp:nvSpPr>
      <dsp:spPr>
        <a:xfrm>
          <a:off x="4515921" y="534548"/>
          <a:ext cx="1289315" cy="128931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A427A5B-5105-4B88-8812-426F8EF388FB}">
      <dsp:nvSpPr>
        <dsp:cNvPr id="0" name=""/>
        <dsp:cNvSpPr/>
      </dsp:nvSpPr>
      <dsp:spPr>
        <a:xfrm>
          <a:off x="3728007" y="2230555"/>
          <a:ext cx="2865144" cy="101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kumimoji="1" lang="zh-CN" sz="1600" kern="1200" dirty="0"/>
            <a:t>直观简单代码 </a:t>
          </a:r>
          <a:r>
            <a:rPr kumimoji="1" lang="en-US" sz="1600" kern="1200" dirty="0"/>
            <a:t>——</a:t>
          </a:r>
          <a:r>
            <a:rPr kumimoji="1" lang="zh-CN" sz="1600" kern="1200" dirty="0"/>
            <a:t> 关注于</a:t>
          </a:r>
          <a:r>
            <a:rPr kumimoji="1" lang="zh-CN" altLang="en-US" sz="1600" kern="1200" dirty="0"/>
            <a:t>设计</a:t>
          </a:r>
          <a:r>
            <a:rPr kumimoji="1" lang="zh-CN" sz="1600" kern="1200" dirty="0"/>
            <a:t>行为逻辑</a:t>
          </a:r>
          <a:r>
            <a:rPr kumimoji="1" lang="zh-CN" altLang="en-US" sz="1600" kern="1200" dirty="0"/>
            <a:t>，最小化技术层面对于思维的干扰</a:t>
          </a:r>
          <a:endParaRPr lang="en-US" sz="1600" kern="1200" dirty="0"/>
        </a:p>
      </dsp:txBody>
      <dsp:txXfrm>
        <a:off x="3728007" y="2230555"/>
        <a:ext cx="2865144" cy="1012500"/>
      </dsp:txXfrm>
    </dsp:sp>
    <dsp:sp modelId="{9ED04BA2-85FF-4D1B-94BA-A7558F9A727E}">
      <dsp:nvSpPr>
        <dsp:cNvPr id="0" name=""/>
        <dsp:cNvSpPr/>
      </dsp:nvSpPr>
      <dsp:spPr>
        <a:xfrm>
          <a:off x="7882467" y="534548"/>
          <a:ext cx="1289315" cy="128931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F66F5F8-E637-4AC4-BC1F-97F1863F838C}">
      <dsp:nvSpPr>
        <dsp:cNvPr id="0" name=""/>
        <dsp:cNvSpPr/>
      </dsp:nvSpPr>
      <dsp:spPr>
        <a:xfrm>
          <a:off x="7094552" y="2230555"/>
          <a:ext cx="2865144" cy="101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kumimoji="1" lang="zh-CN" altLang="en-US" sz="1600" kern="1200" dirty="0"/>
            <a:t>非常</a:t>
          </a:r>
          <a:r>
            <a:rPr kumimoji="1" lang="zh-CN" sz="1600" kern="1200" dirty="0"/>
            <a:t>漂亮的</a:t>
          </a:r>
          <a:r>
            <a:rPr kumimoji="1" lang="en-US" sz="1600" kern="1200" dirty="0"/>
            <a:t>Web</a:t>
          </a:r>
          <a:r>
            <a:rPr kumimoji="1" lang="zh-CN" sz="1600" kern="1200" dirty="0"/>
            <a:t> </a:t>
          </a:r>
          <a:r>
            <a:rPr kumimoji="1" lang="en-US" sz="1600" kern="1200" dirty="0"/>
            <a:t>App</a:t>
          </a:r>
          <a:r>
            <a:rPr kumimoji="1" lang="zh-CN" altLang="en-US" sz="1600" kern="1200" dirty="0"/>
            <a:t> </a:t>
          </a:r>
          <a:r>
            <a:rPr kumimoji="1" lang="en-US" altLang="zh-CN" sz="1600" kern="1200" dirty="0"/>
            <a:t>——</a:t>
          </a:r>
          <a:r>
            <a:rPr kumimoji="1" lang="zh-CN" altLang="en-US" sz="1600" kern="1200" dirty="0"/>
            <a:t> 美感，实在太重要</a:t>
          </a:r>
          <a:endParaRPr lang="en-US" sz="1600" kern="1200" dirty="0"/>
        </a:p>
      </dsp:txBody>
      <dsp:txXfrm>
        <a:off x="7094552" y="2230555"/>
        <a:ext cx="2865144" cy="10125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B5818B-2C22-5248-B686-9F36AE1B87C7}">
      <dsp:nvSpPr>
        <dsp:cNvPr id="0" name=""/>
        <dsp:cNvSpPr/>
      </dsp:nvSpPr>
      <dsp:spPr>
        <a:xfrm>
          <a:off x="0" y="0"/>
          <a:ext cx="923766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2D0CDF-FC48-CD44-8CF1-00EAEB1ADF00}">
      <dsp:nvSpPr>
        <dsp:cNvPr id="0" name=""/>
        <dsp:cNvSpPr/>
      </dsp:nvSpPr>
      <dsp:spPr>
        <a:xfrm>
          <a:off x="0" y="0"/>
          <a:ext cx="9237662" cy="425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kumimoji="1" lang="en-US" sz="1300" kern="1200" dirty="0" err="1"/>
            <a:t>ShinyProxy</a:t>
          </a:r>
          <a:r>
            <a:rPr kumimoji="1" lang="zh-CN" sz="1300" kern="1200" dirty="0"/>
            <a:t>官网：</a:t>
          </a:r>
          <a:r>
            <a:rPr kumimoji="1" lang="en-US" sz="1300" kern="1200" dirty="0">
              <a:hlinkClick xmlns:r="http://schemas.openxmlformats.org/officeDocument/2006/relationships" r:id="rId1"/>
            </a:rPr>
            <a:t>https://</a:t>
          </a:r>
          <a:r>
            <a:rPr kumimoji="1" lang="en-US" sz="1300" kern="1200">
              <a:hlinkClick xmlns:r="http://schemas.openxmlformats.org/officeDocument/2006/relationships" r:id="rId1"/>
            </a:rPr>
            <a:t>shinyproxy.io</a:t>
          </a:r>
          <a:endParaRPr lang="en-US" sz="1300" kern="1200"/>
        </a:p>
      </dsp:txBody>
      <dsp:txXfrm>
        <a:off x="0" y="0"/>
        <a:ext cx="9237662" cy="425923"/>
      </dsp:txXfrm>
    </dsp:sp>
    <dsp:sp modelId="{F27AF963-9BF3-C742-8928-0F69C4911EF4}">
      <dsp:nvSpPr>
        <dsp:cNvPr id="0" name=""/>
        <dsp:cNvSpPr/>
      </dsp:nvSpPr>
      <dsp:spPr>
        <a:xfrm>
          <a:off x="0" y="425923"/>
          <a:ext cx="923766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2D0F24-17BF-0847-8F96-73CAB5DC40C9}">
      <dsp:nvSpPr>
        <dsp:cNvPr id="0" name=""/>
        <dsp:cNvSpPr/>
      </dsp:nvSpPr>
      <dsp:spPr>
        <a:xfrm>
          <a:off x="0" y="425923"/>
          <a:ext cx="9237662" cy="425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kumimoji="1" lang="en-US" sz="1300" kern="1200"/>
            <a:t>ShinyProxy</a:t>
          </a:r>
          <a:r>
            <a:rPr kumimoji="1" lang="zh-CN" sz="1300" kern="1200"/>
            <a:t>自定义页面模板：</a:t>
          </a:r>
          <a:r>
            <a:rPr kumimoji="1" lang="en-US" sz="1300" kern="1200"/>
            <a:t> </a:t>
          </a:r>
          <a:r>
            <a:rPr kumimoji="1" lang="en-US" sz="1300" kern="1200">
              <a:hlinkClick xmlns:r="http://schemas.openxmlformats.org/officeDocument/2006/relationships" r:id="rId2"/>
            </a:rPr>
            <a:t>https://github.com/openanalytics/containerproxy/tree/master/src/main/resources/templates</a:t>
          </a:r>
          <a:endParaRPr lang="en-US" sz="1300" kern="1200"/>
        </a:p>
      </dsp:txBody>
      <dsp:txXfrm>
        <a:off x="0" y="425923"/>
        <a:ext cx="9237662" cy="425923"/>
      </dsp:txXfrm>
    </dsp:sp>
    <dsp:sp modelId="{2EC267E9-0C7C-844B-9681-1C7B02E135DB}">
      <dsp:nvSpPr>
        <dsp:cNvPr id="0" name=""/>
        <dsp:cNvSpPr/>
      </dsp:nvSpPr>
      <dsp:spPr>
        <a:xfrm>
          <a:off x="0" y="851847"/>
          <a:ext cx="923766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ECC353-4E99-2D48-9BAB-09E67D55BBE1}">
      <dsp:nvSpPr>
        <dsp:cNvPr id="0" name=""/>
        <dsp:cNvSpPr/>
      </dsp:nvSpPr>
      <dsp:spPr>
        <a:xfrm>
          <a:off x="0" y="851847"/>
          <a:ext cx="9237662" cy="425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kumimoji="1" lang="en-US" sz="1300" kern="1200"/>
            <a:t>Thymeleaf</a:t>
          </a:r>
          <a:r>
            <a:rPr kumimoji="1" lang="zh-CN" sz="1300" kern="1200"/>
            <a:t>官网</a:t>
          </a:r>
          <a:r>
            <a:rPr kumimoji="1" lang="en-US" sz="1300" kern="1200"/>
            <a:t>:</a:t>
          </a:r>
          <a:r>
            <a:rPr kumimoji="1" lang="zh-CN" sz="1300" kern="1200"/>
            <a:t> </a:t>
          </a:r>
          <a:r>
            <a:rPr kumimoji="1" lang="en-US" sz="1300" kern="1200">
              <a:hlinkClick xmlns:r="http://schemas.openxmlformats.org/officeDocument/2006/relationships" r:id="rId3"/>
            </a:rPr>
            <a:t>https://www.thymeleaf.org</a:t>
          </a:r>
          <a:endParaRPr lang="en-US" sz="1300" kern="1200"/>
        </a:p>
      </dsp:txBody>
      <dsp:txXfrm>
        <a:off x="0" y="851847"/>
        <a:ext cx="9237662" cy="425923"/>
      </dsp:txXfrm>
    </dsp:sp>
    <dsp:sp modelId="{3A2B70EC-07D8-8C45-9895-51D7634C11E0}">
      <dsp:nvSpPr>
        <dsp:cNvPr id="0" name=""/>
        <dsp:cNvSpPr/>
      </dsp:nvSpPr>
      <dsp:spPr>
        <a:xfrm>
          <a:off x="0" y="1277771"/>
          <a:ext cx="923766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8687FC-33EE-5C4A-BD75-19FEE41D7160}">
      <dsp:nvSpPr>
        <dsp:cNvPr id="0" name=""/>
        <dsp:cNvSpPr/>
      </dsp:nvSpPr>
      <dsp:spPr>
        <a:xfrm>
          <a:off x="0" y="1277771"/>
          <a:ext cx="9237662" cy="425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kumimoji="1" lang="en-US" sz="1300" kern="1200"/>
            <a:t>Docker</a:t>
          </a:r>
          <a:r>
            <a:rPr kumimoji="1" lang="zh-CN" sz="1300" kern="1200"/>
            <a:t>官网</a:t>
          </a:r>
          <a:r>
            <a:rPr kumimoji="1" lang="en-US" sz="1300" kern="1200"/>
            <a:t>:</a:t>
          </a:r>
          <a:r>
            <a:rPr kumimoji="1" lang="zh-CN" sz="1300" kern="1200"/>
            <a:t> </a:t>
          </a:r>
          <a:r>
            <a:rPr kumimoji="1" lang="en-US" sz="1300" kern="1200">
              <a:hlinkClick xmlns:r="http://schemas.openxmlformats.org/officeDocument/2006/relationships" r:id="rId4"/>
            </a:rPr>
            <a:t>https://www.docker.com</a:t>
          </a:r>
          <a:endParaRPr lang="en-US" sz="1300" kern="1200"/>
        </a:p>
      </dsp:txBody>
      <dsp:txXfrm>
        <a:off x="0" y="1277771"/>
        <a:ext cx="9237662" cy="425923"/>
      </dsp:txXfrm>
    </dsp:sp>
    <dsp:sp modelId="{ECFD3279-F912-1C48-93A8-6E1B8DB3F46D}">
      <dsp:nvSpPr>
        <dsp:cNvPr id="0" name=""/>
        <dsp:cNvSpPr/>
      </dsp:nvSpPr>
      <dsp:spPr>
        <a:xfrm>
          <a:off x="0" y="1703695"/>
          <a:ext cx="923766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E51E40-34AF-3D4D-9EC8-13BA12550391}">
      <dsp:nvSpPr>
        <dsp:cNvPr id="0" name=""/>
        <dsp:cNvSpPr/>
      </dsp:nvSpPr>
      <dsp:spPr>
        <a:xfrm>
          <a:off x="0" y="1703695"/>
          <a:ext cx="9237662" cy="425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kumimoji="1" lang="en-US" sz="1300" kern="1200"/>
            <a:t>DockerHub</a:t>
          </a:r>
          <a:r>
            <a:rPr kumimoji="1" lang="zh-CN" sz="1300" kern="1200"/>
            <a:t>（</a:t>
          </a:r>
          <a:r>
            <a:rPr kumimoji="1" lang="en-US" sz="1300" kern="1200"/>
            <a:t>Docker</a:t>
          </a:r>
          <a:r>
            <a:rPr kumimoji="1" lang="zh-CN" sz="1300" kern="1200"/>
            <a:t>的官方镜像仓库）：</a:t>
          </a:r>
          <a:r>
            <a:rPr kumimoji="1" lang="en-US" sz="1300" kern="1200">
              <a:hlinkClick xmlns:r="http://schemas.openxmlformats.org/officeDocument/2006/relationships" r:id="rId5"/>
            </a:rPr>
            <a:t>https://hub.docker.com</a:t>
          </a:r>
          <a:endParaRPr lang="en-US" sz="1300" kern="1200"/>
        </a:p>
      </dsp:txBody>
      <dsp:txXfrm>
        <a:off x="0" y="1703695"/>
        <a:ext cx="9237662" cy="425923"/>
      </dsp:txXfrm>
    </dsp:sp>
    <dsp:sp modelId="{07A9D44B-7A1F-7841-AA15-8C677F3BCAED}">
      <dsp:nvSpPr>
        <dsp:cNvPr id="0" name=""/>
        <dsp:cNvSpPr/>
      </dsp:nvSpPr>
      <dsp:spPr>
        <a:xfrm>
          <a:off x="0" y="2129619"/>
          <a:ext cx="923766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9AD50B-58AB-6143-A21D-7D87FFF7B17C}">
      <dsp:nvSpPr>
        <dsp:cNvPr id="0" name=""/>
        <dsp:cNvSpPr/>
      </dsp:nvSpPr>
      <dsp:spPr>
        <a:xfrm>
          <a:off x="0" y="2129619"/>
          <a:ext cx="9237662" cy="425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Docker</a:t>
          </a:r>
          <a:r>
            <a:rPr lang="zh-CN" altLang="en-US" sz="1300" kern="1200" dirty="0"/>
            <a:t> </a:t>
          </a:r>
          <a:r>
            <a:rPr lang="en-US" altLang="zh-CN" sz="1300" kern="1200" dirty="0"/>
            <a:t>Compose:</a:t>
          </a:r>
          <a:r>
            <a:rPr lang="zh-CN" altLang="en-US" sz="1300" kern="1200" dirty="0"/>
            <a:t> </a:t>
          </a:r>
          <a:r>
            <a:rPr lang="en-US" altLang="en-US" sz="1300" kern="1200" dirty="0"/>
            <a:t>https://</a:t>
          </a:r>
          <a:r>
            <a:rPr lang="en-US" altLang="en-US" sz="1300" kern="1200" dirty="0" err="1"/>
            <a:t>docs.docker.com</a:t>
          </a:r>
          <a:r>
            <a:rPr lang="en-US" altLang="en-US" sz="1300" kern="1200" dirty="0"/>
            <a:t>/compose/</a:t>
          </a:r>
          <a:endParaRPr lang="en-US" sz="1300" kern="1200" dirty="0"/>
        </a:p>
      </dsp:txBody>
      <dsp:txXfrm>
        <a:off x="0" y="2129619"/>
        <a:ext cx="9237662" cy="425923"/>
      </dsp:txXfrm>
    </dsp:sp>
    <dsp:sp modelId="{C9F981D6-D2FC-1248-8121-29EFABF5DA6C}">
      <dsp:nvSpPr>
        <dsp:cNvPr id="0" name=""/>
        <dsp:cNvSpPr/>
      </dsp:nvSpPr>
      <dsp:spPr>
        <a:xfrm>
          <a:off x="0" y="2555543"/>
          <a:ext cx="923766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258CA0-8B38-B34E-8DC9-AEFA3ABD91DA}">
      <dsp:nvSpPr>
        <dsp:cNvPr id="0" name=""/>
        <dsp:cNvSpPr/>
      </dsp:nvSpPr>
      <dsp:spPr>
        <a:xfrm>
          <a:off x="0" y="2555543"/>
          <a:ext cx="9237662" cy="425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kumimoji="1" lang="en-US" sz="1300" kern="1200" dirty="0"/>
            <a:t>Rocker-Org</a:t>
          </a:r>
          <a:r>
            <a:rPr kumimoji="1" lang="zh-CN" sz="1300" kern="1200" dirty="0"/>
            <a:t>（提供各种不同包含</a:t>
          </a:r>
          <a:r>
            <a:rPr kumimoji="1" lang="en-US" sz="1300" kern="1200" dirty="0"/>
            <a:t>R</a:t>
          </a:r>
          <a:r>
            <a:rPr kumimoji="1" lang="zh-CN" sz="1300" kern="1200" dirty="0"/>
            <a:t>和</a:t>
          </a:r>
          <a:r>
            <a:rPr kumimoji="1" lang="en-US" sz="1300" kern="1200" dirty="0"/>
            <a:t>R</a:t>
          </a:r>
          <a:r>
            <a:rPr kumimoji="1" lang="zh-CN" sz="1300" kern="1200" dirty="0"/>
            <a:t> </a:t>
          </a:r>
          <a:r>
            <a:rPr kumimoji="1" lang="en-US" sz="1300" kern="1200" dirty="0"/>
            <a:t>package</a:t>
          </a:r>
          <a:r>
            <a:rPr kumimoji="1" lang="zh-CN" sz="1300" kern="1200" dirty="0"/>
            <a:t>的</a:t>
          </a:r>
          <a:r>
            <a:rPr kumimoji="1" lang="en-US" sz="1300" kern="1200" dirty="0"/>
            <a:t>Docker</a:t>
          </a:r>
          <a:r>
            <a:rPr kumimoji="1" lang="zh-CN" sz="1300" kern="1200" dirty="0"/>
            <a:t>镜像）</a:t>
          </a:r>
          <a:r>
            <a:rPr kumimoji="1" lang="en-US" sz="1300" kern="1200" dirty="0"/>
            <a:t>:</a:t>
          </a:r>
          <a:r>
            <a:rPr kumimoji="1" lang="zh-CN" sz="1300" kern="1200" dirty="0"/>
            <a:t> </a:t>
          </a:r>
          <a:r>
            <a:rPr kumimoji="1" lang="en-US" sz="1300" kern="1200" dirty="0">
              <a:hlinkClick xmlns:r="http://schemas.openxmlformats.org/officeDocument/2006/relationships" r:id="rId6"/>
            </a:rPr>
            <a:t>https://github.com/rocker-org</a:t>
          </a:r>
          <a:endParaRPr lang="en-US" sz="1300" kern="1200" dirty="0"/>
        </a:p>
      </dsp:txBody>
      <dsp:txXfrm>
        <a:off x="0" y="2555543"/>
        <a:ext cx="9237662" cy="425923"/>
      </dsp:txXfrm>
    </dsp:sp>
    <dsp:sp modelId="{6D161E7E-F708-F84F-9A21-96CC8A6F3936}">
      <dsp:nvSpPr>
        <dsp:cNvPr id="0" name=""/>
        <dsp:cNvSpPr/>
      </dsp:nvSpPr>
      <dsp:spPr>
        <a:xfrm>
          <a:off x="0" y="2981467"/>
          <a:ext cx="923766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0C2D946-7D12-CF41-93ED-CBD729314DAC}">
      <dsp:nvSpPr>
        <dsp:cNvPr id="0" name=""/>
        <dsp:cNvSpPr/>
      </dsp:nvSpPr>
      <dsp:spPr>
        <a:xfrm>
          <a:off x="0" y="2981467"/>
          <a:ext cx="9237662" cy="425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altLang="zh-CN" sz="1300" kern="1200" dirty="0"/>
            <a:t>Shiny</a:t>
          </a:r>
          <a:r>
            <a:rPr lang="zh-CN" altLang="en-US" sz="1300" kern="1200" dirty="0"/>
            <a:t> </a:t>
          </a:r>
          <a:r>
            <a:rPr lang="en-US" altLang="zh-CN" sz="1300" kern="1200" dirty="0"/>
            <a:t>Studio:</a:t>
          </a:r>
          <a:r>
            <a:rPr lang="zh-CN" altLang="en-US" sz="1300" kern="1200" dirty="0"/>
            <a:t> </a:t>
          </a:r>
          <a:r>
            <a:rPr lang="en-US" altLang="en-US" sz="1300" kern="1200" dirty="0"/>
            <a:t>https://</a:t>
          </a:r>
          <a:r>
            <a:rPr lang="en-US" altLang="en-US" sz="1300" kern="1200" dirty="0" err="1"/>
            <a:t>github.com</a:t>
          </a:r>
          <a:r>
            <a:rPr lang="en-US" altLang="en-US" sz="1300" kern="1200" dirty="0"/>
            <a:t>/fresh2dev/</a:t>
          </a:r>
          <a:r>
            <a:rPr lang="en-US" altLang="en-US" sz="1300" kern="1200" dirty="0" err="1"/>
            <a:t>ShinyStudio</a:t>
          </a:r>
          <a:endParaRPr lang="en-US" sz="1300" kern="1200" dirty="0"/>
        </a:p>
      </dsp:txBody>
      <dsp:txXfrm>
        <a:off x="0" y="2981467"/>
        <a:ext cx="9237662" cy="425923"/>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93EE9E-E44A-EB4C-BC50-19EB97A5D87A}" type="datetimeFigureOut">
              <a:rPr kumimoji="1" lang="zh-CN" altLang="en-US" smtClean="0"/>
              <a:t>2021/11/20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922B71-90B0-C24F-82A9-045F5CBCC798}" type="slidenum">
              <a:rPr kumimoji="1" lang="zh-CN" altLang="en-US" smtClean="0"/>
              <a:t>‹#›</a:t>
            </a:fld>
            <a:endParaRPr kumimoji="1" lang="zh-CN" altLang="en-US"/>
          </a:p>
        </p:txBody>
      </p:sp>
    </p:spTree>
    <p:extLst>
      <p:ext uri="{BB962C8B-B14F-4D97-AF65-F5344CB8AC3E}">
        <p14:creationId xmlns:p14="http://schemas.microsoft.com/office/powerpoint/2010/main" val="3403417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8922B71-90B0-C24F-82A9-045F5CBCC798}" type="slidenum">
              <a:rPr kumimoji="1" lang="zh-CN" altLang="en-US" smtClean="0"/>
              <a:t>10</a:t>
            </a:fld>
            <a:endParaRPr kumimoji="1" lang="zh-CN" altLang="en-US"/>
          </a:p>
        </p:txBody>
      </p:sp>
    </p:spTree>
    <p:extLst>
      <p:ext uri="{BB962C8B-B14F-4D97-AF65-F5344CB8AC3E}">
        <p14:creationId xmlns:p14="http://schemas.microsoft.com/office/powerpoint/2010/main" val="20061394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8785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80596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585840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56232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531112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920441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5252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352576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549415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9449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11/19/21</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686865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lIns="109728" tIns="109728" rIns="109728" bIns="91440" anchor="b"/>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lIns="109728" tIns="109728" rIns="109728" bIns="9144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lIns="109728" tIns="109728" rIns="109728" bIns="91440" anchor="ctr"/>
          <a:lstStyle>
            <a:lvl1pPr algn="l">
              <a:defRPr sz="800" b="1" cap="none" spc="150" baseline="0">
                <a:solidFill>
                  <a:schemeClr val="tx1"/>
                </a:solidFill>
              </a:defRPr>
            </a:lvl1pPr>
          </a:lstStyle>
          <a:p>
            <a:fld id="{3C2B07E4-CDF9-4C88-A2F3-04620E58224D}" type="datetimeFigureOut">
              <a:rPr lang="en-US" smtClean="0"/>
              <a:pPr/>
              <a:t>11/19/21</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lIns="109728" tIns="109728" rIns="109728" bIns="91440" anchor="ctr"/>
          <a:lstStyle>
            <a:lvl1pPr algn="r">
              <a:defRPr sz="800" b="1" cap="none" spc="15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lIns="109728" tIns="109728" rIns="109728" bIns="9144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1433926309"/>
      </p:ext>
    </p:extLst>
  </p:cSld>
  <p:clrMap bg1="dk1" tx1="lt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9" r:id="rId6"/>
    <p:sldLayoutId id="2147483694" r:id="rId7"/>
    <p:sldLayoutId id="2147483695" r:id="rId8"/>
    <p:sldLayoutId id="2147483696" r:id="rId9"/>
    <p:sldLayoutId id="2147483698" r:id="rId10"/>
    <p:sldLayoutId id="2147483697" r:id="rId11"/>
  </p:sldLayoutIdLst>
  <p:txStyles>
    <p:titleStyle>
      <a:lvl1pPr algn="l" defTabSz="914400" rtl="0" eaLnBrk="1" latinLnBrk="0" hangingPunct="1">
        <a:lnSpc>
          <a:spcPct val="120000"/>
        </a:lnSpc>
        <a:spcBef>
          <a:spcPct val="0"/>
        </a:spcBef>
        <a:buNone/>
        <a:defRPr sz="2800" b="1" kern="1200" cap="none" spc="3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spc="14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spc="14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spc="14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spc="14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spc="14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docker.com/products/container-runtime"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7">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152AF46-1600-4E69-B5D9-894CE5577E13}"/>
              </a:ext>
            </a:extLst>
          </p:cNvPr>
          <p:cNvPicPr>
            <a:picLocks noChangeAspect="1"/>
          </p:cNvPicPr>
          <p:nvPr/>
        </p:nvPicPr>
        <p:blipFill rotWithShape="1">
          <a:blip r:embed="rId2">
            <a:alphaModFix/>
          </a:blip>
          <a:srcRect t="8573" b="12774"/>
          <a:stretch/>
        </p:blipFill>
        <p:spPr>
          <a:xfrm>
            <a:off x="20" y="10"/>
            <a:ext cx="12191980" cy="6857990"/>
          </a:xfrm>
          <a:prstGeom prst="rect">
            <a:avLst/>
          </a:prstGeom>
        </p:spPr>
      </p:pic>
      <p:sp useBgFill="1">
        <p:nvSpPr>
          <p:cNvPr id="24" name="Rectangle 19">
            <a:extLst>
              <a:ext uri="{FF2B5EF4-FFF2-40B4-BE49-F238E27FC236}">
                <a16:creationId xmlns:a16="http://schemas.microsoft.com/office/drawing/2014/main" id="{3898FA35-B55D-44B7-9A7D-57C57A4A6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524000"/>
            <a:ext cx="9144000" cy="381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30E12558-C8DA-8340-A726-5D34E128534A}"/>
              </a:ext>
            </a:extLst>
          </p:cNvPr>
          <p:cNvSpPr>
            <a:spLocks noGrp="1"/>
          </p:cNvSpPr>
          <p:nvPr>
            <p:ph type="ctrTitle"/>
          </p:nvPr>
        </p:nvSpPr>
        <p:spPr>
          <a:xfrm>
            <a:off x="1860332" y="2320213"/>
            <a:ext cx="8313682" cy="1317493"/>
          </a:xfrm>
        </p:spPr>
        <p:txBody>
          <a:bodyPr anchor="b">
            <a:normAutofit fontScale="90000"/>
          </a:bodyPr>
          <a:lstStyle/>
          <a:p>
            <a:pPr algn="ctr"/>
            <a:r>
              <a:rPr kumimoji="1" lang="zh-CN" altLang="en-US" sz="4000" dirty="0"/>
              <a:t>使用</a:t>
            </a:r>
            <a:r>
              <a:rPr kumimoji="1" lang="en-US" altLang="zh-CN" sz="4000" dirty="0" err="1"/>
              <a:t>ShinyProxy</a:t>
            </a:r>
            <a:r>
              <a:rPr kumimoji="1" lang="zh-CN" altLang="en-US" sz="4000" dirty="0"/>
              <a:t>部署</a:t>
            </a:r>
            <a:r>
              <a:rPr kumimoji="1" lang="en-US" altLang="zh-CN" sz="4000" dirty="0"/>
              <a:t>Shiny</a:t>
            </a:r>
            <a:r>
              <a:rPr kumimoji="1" lang="zh-CN" altLang="en-US" sz="4000" dirty="0"/>
              <a:t> </a:t>
            </a:r>
            <a:r>
              <a:rPr kumimoji="1" lang="en-US" altLang="zh-CN" sz="4000" dirty="0"/>
              <a:t>Apps</a:t>
            </a:r>
            <a:br>
              <a:rPr kumimoji="1" lang="en-US" altLang="zh-CN" dirty="0"/>
            </a:br>
            <a:r>
              <a:rPr kumimoji="1" lang="en-US" altLang="zh-CN" sz="2000" dirty="0"/>
              <a:t>A</a:t>
            </a:r>
            <a:r>
              <a:rPr kumimoji="1" lang="zh-CN" altLang="en-US" sz="2000" dirty="0"/>
              <a:t> 大白话 </a:t>
            </a:r>
            <a:r>
              <a:rPr kumimoji="1" lang="en-US" altLang="zh-CN" sz="2000" dirty="0"/>
              <a:t>Introduction</a:t>
            </a:r>
            <a:r>
              <a:rPr kumimoji="1" lang="zh-CN" altLang="en-US" sz="2000" dirty="0"/>
              <a:t> </a:t>
            </a:r>
            <a:r>
              <a:rPr kumimoji="1" lang="en-US" altLang="zh-CN" sz="2000" dirty="0"/>
              <a:t>to</a:t>
            </a:r>
            <a:r>
              <a:rPr kumimoji="1" lang="zh-CN" altLang="en-US" sz="2000" dirty="0"/>
              <a:t> </a:t>
            </a:r>
            <a:r>
              <a:rPr kumimoji="1" lang="en-US" altLang="zh-CN" sz="2000" dirty="0" err="1"/>
              <a:t>ShinyProxy</a:t>
            </a:r>
            <a:r>
              <a:rPr kumimoji="1" lang="zh-CN" altLang="en-US" sz="2000" dirty="0"/>
              <a:t> </a:t>
            </a:r>
            <a:r>
              <a:rPr kumimoji="1" lang="en-US" altLang="zh-CN" sz="2000" dirty="0"/>
              <a:t>(and</a:t>
            </a:r>
            <a:r>
              <a:rPr kumimoji="1" lang="zh-CN" altLang="en-US" sz="2000" dirty="0"/>
              <a:t> </a:t>
            </a:r>
            <a:r>
              <a:rPr kumimoji="1" lang="en-US" altLang="zh-CN" sz="2000" dirty="0"/>
              <a:t>Docker)</a:t>
            </a:r>
            <a:endParaRPr kumimoji="1" lang="zh-CN" altLang="en-US" dirty="0"/>
          </a:p>
        </p:txBody>
      </p:sp>
      <p:sp>
        <p:nvSpPr>
          <p:cNvPr id="3" name="副标题 2">
            <a:extLst>
              <a:ext uri="{FF2B5EF4-FFF2-40B4-BE49-F238E27FC236}">
                <a16:creationId xmlns:a16="http://schemas.microsoft.com/office/drawing/2014/main" id="{15A5E4A9-AC4F-C445-86CD-26CB739EF10A}"/>
              </a:ext>
            </a:extLst>
          </p:cNvPr>
          <p:cNvSpPr>
            <a:spLocks noGrp="1"/>
          </p:cNvSpPr>
          <p:nvPr>
            <p:ph type="subTitle" idx="1"/>
          </p:nvPr>
        </p:nvSpPr>
        <p:spPr>
          <a:xfrm>
            <a:off x="2895600" y="4076200"/>
            <a:ext cx="6400800" cy="977143"/>
          </a:xfrm>
        </p:spPr>
        <p:txBody>
          <a:bodyPr>
            <a:normAutofit/>
          </a:bodyPr>
          <a:lstStyle/>
          <a:p>
            <a:pPr algn="ctr">
              <a:lnSpc>
                <a:spcPct val="120000"/>
              </a:lnSpc>
            </a:pPr>
            <a:r>
              <a:rPr kumimoji="1" lang="zh-CN" altLang="en-US" sz="1600" dirty="0"/>
              <a:t>谭显英</a:t>
            </a:r>
            <a:r>
              <a:rPr kumimoji="1" lang="en-US" altLang="zh-CN" sz="1600" dirty="0"/>
              <a:t>,</a:t>
            </a:r>
            <a:r>
              <a:rPr kumimoji="1" lang="zh-CN" altLang="en-US" sz="1600" dirty="0"/>
              <a:t> </a:t>
            </a:r>
            <a:r>
              <a:rPr kumimoji="1" lang="en-US" altLang="zh-CN" sz="1600" dirty="0"/>
              <a:t>CFA</a:t>
            </a:r>
            <a:r>
              <a:rPr kumimoji="1" lang="zh-CN" altLang="en-US" sz="1600" dirty="0"/>
              <a:t>  </a:t>
            </a:r>
            <a:r>
              <a:rPr kumimoji="1" lang="en-US" altLang="zh-CN" sz="1600" dirty="0"/>
              <a:t>/</a:t>
            </a:r>
            <a:r>
              <a:rPr kumimoji="1" lang="zh-CN" altLang="en-US" sz="1600" dirty="0"/>
              <a:t> </a:t>
            </a:r>
            <a:r>
              <a:rPr kumimoji="1" lang="en-US" altLang="zh-CN" sz="1600" dirty="0" err="1"/>
              <a:t>Github</a:t>
            </a:r>
            <a:r>
              <a:rPr kumimoji="1" lang="en-US" altLang="zh-CN" sz="1600" dirty="0"/>
              <a:t>:</a:t>
            </a:r>
            <a:r>
              <a:rPr kumimoji="1" lang="zh-CN" altLang="en-US" sz="1600" dirty="0"/>
              <a:t> </a:t>
            </a:r>
            <a:r>
              <a:rPr kumimoji="1" lang="en-US" altLang="zh-CN" sz="1600" dirty="0" err="1"/>
              <a:t>shrektan</a:t>
            </a:r>
            <a:r>
              <a:rPr kumimoji="1" lang="zh-CN" altLang="en-US" sz="1600" dirty="0"/>
              <a:t> </a:t>
            </a:r>
            <a:r>
              <a:rPr kumimoji="1" lang="en-US" altLang="zh-CN" sz="1600" dirty="0"/>
              <a:t>/</a:t>
            </a:r>
            <a:r>
              <a:rPr kumimoji="1" lang="zh-CN" altLang="en-US" sz="1600" dirty="0"/>
              <a:t> </a:t>
            </a:r>
            <a:r>
              <a:rPr kumimoji="1" lang="en-US" altLang="zh-CN" sz="1600" dirty="0"/>
              <a:t>shrektan@126.com</a:t>
            </a:r>
          </a:p>
          <a:p>
            <a:pPr algn="ctr">
              <a:lnSpc>
                <a:spcPct val="120000"/>
              </a:lnSpc>
            </a:pPr>
            <a:r>
              <a:rPr kumimoji="1" lang="en-US" altLang="zh-CN" sz="1600" dirty="0"/>
              <a:t>2021/11/18</a:t>
            </a:r>
            <a:endParaRPr kumimoji="1" lang="zh-CN" altLang="en-US" sz="1600" dirty="0"/>
          </a:p>
        </p:txBody>
      </p:sp>
      <p:cxnSp>
        <p:nvCxnSpPr>
          <p:cNvPr id="22" name="Straight Connector 21">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2"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287610"/>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4" name="Rectangle 31">
            <a:extLst>
              <a:ext uri="{FF2B5EF4-FFF2-40B4-BE49-F238E27FC236}">
                <a16:creationId xmlns:a16="http://schemas.microsoft.com/office/drawing/2014/main" id="{D7DD8518-4289-43CE-9E36-8E7E0D7DDF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286E26C-B6D2-7241-AEEA-7ABFB67B64BA}"/>
              </a:ext>
            </a:extLst>
          </p:cNvPr>
          <p:cNvSpPr>
            <a:spLocks noGrp="1"/>
          </p:cNvSpPr>
          <p:nvPr>
            <p:ph type="title"/>
          </p:nvPr>
        </p:nvSpPr>
        <p:spPr>
          <a:xfrm>
            <a:off x="0" y="-568506"/>
            <a:ext cx="4991103" cy="1141004"/>
          </a:xfrm>
        </p:spPr>
        <p:txBody>
          <a:bodyPr vert="horz" lIns="91440" tIns="45720" rIns="91440" bIns="45720" rtlCol="0" anchor="b">
            <a:normAutofit/>
          </a:bodyPr>
          <a:lstStyle/>
          <a:p>
            <a:r>
              <a:rPr kumimoji="1" lang="zh-CN" altLang="en-US" cap="all" spc="600" dirty="0"/>
              <a:t>什么是</a:t>
            </a:r>
            <a:r>
              <a:rPr kumimoji="1" lang="en-US" altLang="zh-CN" cap="all" spc="600" dirty="0"/>
              <a:t>Docker</a:t>
            </a:r>
          </a:p>
        </p:txBody>
      </p:sp>
      <p:sp>
        <p:nvSpPr>
          <p:cNvPr id="27" name="内容占位符 26">
            <a:extLst>
              <a:ext uri="{FF2B5EF4-FFF2-40B4-BE49-F238E27FC236}">
                <a16:creationId xmlns:a16="http://schemas.microsoft.com/office/drawing/2014/main" id="{6A7C64F3-3582-9340-992A-722A4DBED3C4}"/>
              </a:ext>
            </a:extLst>
          </p:cNvPr>
          <p:cNvSpPr>
            <a:spLocks noGrp="1"/>
          </p:cNvSpPr>
          <p:nvPr>
            <p:ph sz="half" idx="2"/>
          </p:nvPr>
        </p:nvSpPr>
        <p:spPr>
          <a:xfrm>
            <a:off x="157981" y="782705"/>
            <a:ext cx="6565682" cy="6364330"/>
          </a:xfrm>
        </p:spPr>
        <p:txBody>
          <a:bodyPr vert="horz" lIns="91440" tIns="45720" rIns="91440" bIns="45720" rtlCol="0">
            <a:normAutofit fontScale="92500"/>
          </a:bodyPr>
          <a:lstStyle/>
          <a:p>
            <a:pPr>
              <a:lnSpc>
                <a:spcPct val="120000"/>
              </a:lnSpc>
            </a:pPr>
            <a:r>
              <a:rPr lang="en-US" altLang="zh-CN" sz="1400" dirty="0">
                <a:latin typeface="Arial" panose="020B0604020202020204" pitchFamily="34" charset="0"/>
                <a:ea typeface="Menlo" panose="020B0609030804020204" pitchFamily="49" charset="0"/>
                <a:cs typeface="Arial" panose="020B0604020202020204" pitchFamily="34" charset="0"/>
              </a:rPr>
              <a:t>A container is a standard unit of software that packages up code and all its dependencies so the application runs quickly and reliably from one computing environment to another. A Docker container image is a lightweight, standalone, executable package of software that includes everything needed to run an application: code, runtime, system tools, system libraries and settings.</a:t>
            </a:r>
          </a:p>
          <a:p>
            <a:pPr>
              <a:lnSpc>
                <a:spcPct val="120000"/>
              </a:lnSpc>
            </a:pPr>
            <a:r>
              <a:rPr lang="en-US" altLang="zh-CN" sz="1400" dirty="0">
                <a:latin typeface="Arial" panose="020B0604020202020204" pitchFamily="34" charset="0"/>
                <a:ea typeface="Menlo" panose="020B0609030804020204" pitchFamily="49" charset="0"/>
                <a:cs typeface="Arial" panose="020B0604020202020204" pitchFamily="34" charset="0"/>
              </a:rPr>
              <a:t>Container images become containers at runtime and in the case of Docker containers - images become containers when they run on </a:t>
            </a:r>
            <a:r>
              <a:rPr lang="en-US" altLang="zh-CN" sz="1400" dirty="0">
                <a:latin typeface="Arial" panose="020B0604020202020204" pitchFamily="34" charset="0"/>
                <a:ea typeface="Menlo" panose="020B0609030804020204" pitchFamily="49" charset="0"/>
                <a:cs typeface="Arial" panose="020B0604020202020204" pitchFamily="34" charset="0"/>
                <a:hlinkClick r:id="rId3"/>
              </a:rPr>
              <a:t>Docker Engine</a:t>
            </a:r>
            <a:r>
              <a:rPr lang="en-US" altLang="zh-CN" sz="1400" dirty="0">
                <a:latin typeface="Arial" panose="020B0604020202020204" pitchFamily="34" charset="0"/>
                <a:ea typeface="Menlo" panose="020B0609030804020204" pitchFamily="49" charset="0"/>
                <a:cs typeface="Arial" panose="020B0604020202020204" pitchFamily="34" charset="0"/>
              </a:rPr>
              <a:t>. Available for both Linux and Windows-based applications, containerized software will always run the same, regardless of the infrastructure. Containers isolate software from its environment and ensure that it works uniformly despite differences for instance between development and staging.</a:t>
            </a:r>
          </a:p>
          <a:p>
            <a:pPr marL="0" indent="0">
              <a:lnSpc>
                <a:spcPct val="120000"/>
              </a:lnSpc>
              <a:buNone/>
            </a:pPr>
            <a:r>
              <a:rPr lang="en-US" altLang="zh-CN" sz="1400" dirty="0">
                <a:latin typeface="Arial" panose="020B0604020202020204" pitchFamily="34" charset="0"/>
                <a:ea typeface="Menlo" panose="020B0609030804020204" pitchFamily="49" charset="0"/>
                <a:cs typeface="Arial" panose="020B0604020202020204" pitchFamily="34" charset="0"/>
              </a:rPr>
              <a:t>Docker containers that run on Docker Engine:</a:t>
            </a:r>
          </a:p>
          <a:p>
            <a:pPr>
              <a:lnSpc>
                <a:spcPct val="120000"/>
              </a:lnSpc>
            </a:pPr>
            <a:r>
              <a:rPr lang="en-US" altLang="zh-CN" sz="1400" b="1" dirty="0">
                <a:latin typeface="Arial" panose="020B0604020202020204" pitchFamily="34" charset="0"/>
                <a:ea typeface="Menlo" panose="020B0609030804020204" pitchFamily="49" charset="0"/>
                <a:cs typeface="Arial" panose="020B0604020202020204" pitchFamily="34" charset="0"/>
              </a:rPr>
              <a:t>Standard:</a:t>
            </a:r>
            <a:r>
              <a:rPr lang="en-US" altLang="zh-CN" sz="1400" dirty="0">
                <a:latin typeface="Arial" panose="020B0604020202020204" pitchFamily="34" charset="0"/>
                <a:ea typeface="Menlo" panose="020B0609030804020204" pitchFamily="49" charset="0"/>
                <a:cs typeface="Arial" panose="020B0604020202020204" pitchFamily="34" charset="0"/>
              </a:rPr>
              <a:t> Docker created the industry standard for containers, so they could be portable anywhere</a:t>
            </a:r>
          </a:p>
          <a:p>
            <a:pPr>
              <a:lnSpc>
                <a:spcPct val="120000"/>
              </a:lnSpc>
            </a:pPr>
            <a:r>
              <a:rPr lang="en-US" altLang="zh-CN" sz="1400" b="1" dirty="0">
                <a:latin typeface="Arial" panose="020B0604020202020204" pitchFamily="34" charset="0"/>
                <a:ea typeface="Menlo" panose="020B0609030804020204" pitchFamily="49" charset="0"/>
                <a:cs typeface="Arial" panose="020B0604020202020204" pitchFamily="34" charset="0"/>
              </a:rPr>
              <a:t>Lightweight:</a:t>
            </a:r>
            <a:r>
              <a:rPr lang="en-US" altLang="zh-CN" sz="1400" dirty="0">
                <a:latin typeface="Arial" panose="020B0604020202020204" pitchFamily="34" charset="0"/>
                <a:ea typeface="Menlo" panose="020B0609030804020204" pitchFamily="49" charset="0"/>
                <a:cs typeface="Arial" panose="020B0604020202020204" pitchFamily="34" charset="0"/>
              </a:rPr>
              <a:t> Containers share the machine’s OS system kernel and therefore do not require an OS per application, driving higher server efficiencies and reducing server and licensing costs</a:t>
            </a:r>
          </a:p>
          <a:p>
            <a:pPr>
              <a:lnSpc>
                <a:spcPct val="120000"/>
              </a:lnSpc>
            </a:pPr>
            <a:r>
              <a:rPr lang="en-US" altLang="zh-CN" sz="1400" b="1" dirty="0">
                <a:latin typeface="Arial" panose="020B0604020202020204" pitchFamily="34" charset="0"/>
                <a:ea typeface="Menlo" panose="020B0609030804020204" pitchFamily="49" charset="0"/>
                <a:cs typeface="Arial" panose="020B0604020202020204" pitchFamily="34" charset="0"/>
              </a:rPr>
              <a:t>Secure:</a:t>
            </a:r>
            <a:r>
              <a:rPr lang="en-US" altLang="zh-CN" sz="1400" dirty="0">
                <a:latin typeface="Arial" panose="020B0604020202020204" pitchFamily="34" charset="0"/>
                <a:ea typeface="Menlo" panose="020B0609030804020204" pitchFamily="49" charset="0"/>
                <a:cs typeface="Arial" panose="020B0604020202020204" pitchFamily="34" charset="0"/>
              </a:rPr>
              <a:t> Applications are safer in containers and Docker provides the strongest default isolation capabilities in the industry</a:t>
            </a:r>
          </a:p>
        </p:txBody>
      </p:sp>
      <p:pic>
        <p:nvPicPr>
          <p:cNvPr id="17" name="内容占位符 16">
            <a:extLst>
              <a:ext uri="{FF2B5EF4-FFF2-40B4-BE49-F238E27FC236}">
                <a16:creationId xmlns:a16="http://schemas.microsoft.com/office/drawing/2014/main" id="{C0EC39F2-A672-0843-AE92-3F1DF9B7EF79}"/>
              </a:ext>
            </a:extLst>
          </p:cNvPr>
          <p:cNvPicPr>
            <a:picLocks noGrp="1" noChangeAspect="1"/>
          </p:cNvPicPr>
          <p:nvPr>
            <p:ph sz="half" idx="1"/>
          </p:nvPr>
        </p:nvPicPr>
        <p:blipFill>
          <a:blip r:embed="rId4"/>
          <a:stretch>
            <a:fillRect/>
          </a:stretch>
        </p:blipFill>
        <p:spPr>
          <a:xfrm>
            <a:off x="6858001" y="1460471"/>
            <a:ext cx="4577976" cy="3937058"/>
          </a:xfrm>
          <a:prstGeom prst="rect">
            <a:avLst/>
          </a:prstGeom>
        </p:spPr>
      </p:pic>
      <p:sp>
        <p:nvSpPr>
          <p:cNvPr id="31" name="文本框 30">
            <a:extLst>
              <a:ext uri="{FF2B5EF4-FFF2-40B4-BE49-F238E27FC236}">
                <a16:creationId xmlns:a16="http://schemas.microsoft.com/office/drawing/2014/main" id="{80B81697-E489-1444-9222-C7DAEBFB6DBB}"/>
              </a:ext>
            </a:extLst>
          </p:cNvPr>
          <p:cNvSpPr txBox="1"/>
          <p:nvPr/>
        </p:nvSpPr>
        <p:spPr>
          <a:xfrm>
            <a:off x="6638123" y="129120"/>
            <a:ext cx="5385385" cy="369332"/>
          </a:xfrm>
          <a:prstGeom prst="rect">
            <a:avLst/>
          </a:prstGeom>
          <a:noFill/>
        </p:spPr>
        <p:txBody>
          <a:bodyPr wrap="none" rtlCol="0">
            <a:spAutoFit/>
          </a:bodyPr>
          <a:lstStyle/>
          <a:p>
            <a:r>
              <a:rPr kumimoji="1" lang="en-US" altLang="zh-CN" dirty="0"/>
              <a:t>https://</a:t>
            </a:r>
            <a:r>
              <a:rPr kumimoji="1" lang="en-US" altLang="zh-CN" dirty="0" err="1"/>
              <a:t>www.docker.com</a:t>
            </a:r>
            <a:r>
              <a:rPr kumimoji="1" lang="en-US" altLang="zh-CN" dirty="0"/>
              <a:t>/resources/what-container</a:t>
            </a:r>
            <a:endParaRPr kumimoji="1" lang="zh-CN" altLang="en-US" dirty="0"/>
          </a:p>
        </p:txBody>
      </p:sp>
    </p:spTree>
    <p:extLst>
      <p:ext uri="{BB962C8B-B14F-4D97-AF65-F5344CB8AC3E}">
        <p14:creationId xmlns:p14="http://schemas.microsoft.com/office/powerpoint/2010/main" val="779858169"/>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8DB85E2-4179-4550-916E-9377FE0C74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286E26C-B6D2-7241-AEEA-7ABFB67B64BA}"/>
              </a:ext>
            </a:extLst>
          </p:cNvPr>
          <p:cNvSpPr>
            <a:spLocks noGrp="1"/>
          </p:cNvSpPr>
          <p:nvPr>
            <p:ph type="title"/>
          </p:nvPr>
        </p:nvSpPr>
        <p:spPr>
          <a:xfrm>
            <a:off x="1429566" y="5170714"/>
            <a:ext cx="9238434" cy="1099456"/>
          </a:xfrm>
        </p:spPr>
        <p:txBody>
          <a:bodyPr anchor="t">
            <a:normAutofit/>
          </a:bodyPr>
          <a:lstStyle/>
          <a:p>
            <a:r>
              <a:rPr kumimoji="1" lang="zh-CN" altLang="en-US"/>
              <a:t>什么是</a:t>
            </a:r>
            <a:r>
              <a:rPr kumimoji="1" lang="en-US" altLang="zh-CN"/>
              <a:t>Docker</a:t>
            </a:r>
            <a:r>
              <a:rPr kumimoji="1" lang="zh-CN" altLang="en-US"/>
              <a:t> （</a:t>
            </a:r>
            <a:r>
              <a:rPr kumimoji="1" lang="en-US" altLang="zh-CN"/>
              <a:t>in</a:t>
            </a:r>
            <a:r>
              <a:rPr kumimoji="1" lang="zh-CN" altLang="en-US"/>
              <a:t> 大白话）</a:t>
            </a:r>
            <a:endParaRPr kumimoji="1" lang="zh-CN" altLang="en-US" dirty="0"/>
          </a:p>
        </p:txBody>
      </p:sp>
      <p:sp>
        <p:nvSpPr>
          <p:cNvPr id="3" name="内容占位符 2">
            <a:extLst>
              <a:ext uri="{FF2B5EF4-FFF2-40B4-BE49-F238E27FC236}">
                <a16:creationId xmlns:a16="http://schemas.microsoft.com/office/drawing/2014/main" id="{C982449D-969C-E948-BAA6-86144F085B98}"/>
              </a:ext>
            </a:extLst>
          </p:cNvPr>
          <p:cNvSpPr>
            <a:spLocks noGrp="1"/>
          </p:cNvSpPr>
          <p:nvPr>
            <p:ph idx="1"/>
          </p:nvPr>
        </p:nvSpPr>
        <p:spPr>
          <a:xfrm>
            <a:off x="1429566" y="782473"/>
            <a:ext cx="8476434" cy="3334602"/>
          </a:xfrm>
        </p:spPr>
        <p:txBody>
          <a:bodyPr>
            <a:normAutofit fontScale="92500" lnSpcReduction="10000"/>
          </a:bodyPr>
          <a:lstStyle/>
          <a:p>
            <a:pPr>
              <a:buFont typeface="Wingdings" pitchFamily="2" charset="2"/>
              <a:buChar char="n"/>
            </a:pPr>
            <a:r>
              <a:rPr kumimoji="1" lang="en-US" altLang="zh-CN" sz="1700"/>
              <a:t>Docker</a:t>
            </a:r>
            <a:r>
              <a:rPr kumimoji="1" lang="zh-CN" altLang="en-US" sz="1700"/>
              <a:t>是虚拟机，又不是虚拟机</a:t>
            </a:r>
            <a:endParaRPr kumimoji="1" lang="en-US" altLang="zh-CN" sz="1700"/>
          </a:p>
          <a:p>
            <a:pPr marL="560070" lvl="1" indent="-285750">
              <a:buFont typeface="Arial" panose="020B0604020202020204" pitchFamily="34" charset="0"/>
              <a:buChar char="•"/>
            </a:pPr>
            <a:r>
              <a:rPr kumimoji="1" lang="zh-CN" altLang="en-US" sz="1700"/>
              <a:t>它和虚拟机一样，把代码运行的环境（操作系统、环境变量及配套程序）从物理机的环境里面进行了分离。</a:t>
            </a:r>
            <a:endParaRPr kumimoji="1" lang="en-US" altLang="zh-CN" sz="1700"/>
          </a:p>
          <a:p>
            <a:pPr marL="560070" lvl="1" indent="-285750">
              <a:buFont typeface="Arial" panose="020B0604020202020204" pitchFamily="34" charset="0"/>
              <a:buChar char="•"/>
            </a:pPr>
            <a:r>
              <a:rPr kumimoji="1" lang="zh-CN" altLang="en-US" sz="1700"/>
              <a:t>但是，它非常”轻“</a:t>
            </a:r>
            <a:r>
              <a:rPr kumimoji="1" lang="en-US" altLang="zh-CN" sz="1700"/>
              <a:t>——</a:t>
            </a:r>
            <a:r>
              <a:rPr kumimoji="1" lang="zh-CN" altLang="en-US" sz="1700"/>
              <a:t>体积小，速度快。因此，可以在一台电脑里面启动很多实例。个人电脑上启动一个虚拟机就非常卡了，而且启动或关闭的速度非常慢。但是</a:t>
            </a:r>
            <a:r>
              <a:rPr kumimoji="1" lang="en-US" altLang="zh-CN" sz="1700"/>
              <a:t>Docker</a:t>
            </a:r>
            <a:r>
              <a:rPr kumimoji="1" lang="zh-CN" altLang="en-US" sz="1700"/>
              <a:t>容器启动数十个可能也不会占太多资源，而且启动和关闭速度非常快。</a:t>
            </a:r>
            <a:endParaRPr kumimoji="1" lang="en-US" altLang="zh-CN" sz="1700"/>
          </a:p>
          <a:p>
            <a:pPr marL="560070" lvl="1" indent="-285750">
              <a:buFont typeface="Arial" panose="020B0604020202020204" pitchFamily="34" charset="0"/>
              <a:buChar char="•"/>
            </a:pPr>
            <a:r>
              <a:rPr kumimoji="1" lang="zh-CN" altLang="en-US" sz="1700"/>
              <a:t>而且，它可以用代码文本（</a:t>
            </a:r>
            <a:r>
              <a:rPr kumimoji="1" lang="en-US" altLang="zh-CN" sz="1700" err="1"/>
              <a:t>Dockerfile</a:t>
            </a:r>
            <a:r>
              <a:rPr kumimoji="1" lang="zh-CN" altLang="en-US" sz="1700"/>
              <a:t>）清晰地描述出来，因此它具备极强的可重复性，进而不同的镜像（</a:t>
            </a:r>
            <a:r>
              <a:rPr kumimoji="1" lang="en-US" altLang="zh-CN" sz="1700"/>
              <a:t>Image</a:t>
            </a:r>
            <a:r>
              <a:rPr kumimoji="1" lang="zh-CN" altLang="en-US" sz="1700"/>
              <a:t>）之间可以进行复用</a:t>
            </a:r>
            <a:r>
              <a:rPr kumimoji="1" lang="en-US" altLang="zh-CN" sz="1700"/>
              <a:t>——</a:t>
            </a:r>
            <a:r>
              <a:rPr kumimoji="1" lang="zh-CN" altLang="en-US" sz="1700"/>
              <a:t>虚拟机很难达到这一点，因为虚拟机本质上和你电脑上的操作系统类似。</a:t>
            </a:r>
            <a:endParaRPr kumimoji="1" lang="en-US" altLang="zh-CN" sz="1700"/>
          </a:p>
          <a:p>
            <a:pPr indent="0">
              <a:buNone/>
            </a:pPr>
            <a:endParaRPr kumimoji="1" lang="en-US" altLang="zh-CN" sz="1700"/>
          </a:p>
        </p:txBody>
      </p:sp>
      <p:cxnSp>
        <p:nvCxnSpPr>
          <p:cNvPr id="6" name="Straight Connector 9">
            <a:extLst>
              <a:ext uri="{FF2B5EF4-FFF2-40B4-BE49-F238E27FC236}">
                <a16:creationId xmlns:a16="http://schemas.microsoft.com/office/drawing/2014/main" id="{45B26396-3476-4B52-8CF4-01F3D246D8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840303"/>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3108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4195ED9-15F9-4A18-B356-696821B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6"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286E26C-B6D2-7241-AEEA-7ABFB67B64BA}"/>
              </a:ext>
            </a:extLst>
          </p:cNvPr>
          <p:cNvSpPr>
            <a:spLocks noGrp="1"/>
          </p:cNvSpPr>
          <p:nvPr>
            <p:ph type="title"/>
          </p:nvPr>
        </p:nvSpPr>
        <p:spPr>
          <a:xfrm>
            <a:off x="1289714" y="1524000"/>
            <a:ext cx="3466532" cy="3810000"/>
          </a:xfrm>
        </p:spPr>
        <p:txBody>
          <a:bodyPr anchor="ctr">
            <a:normAutofit/>
          </a:bodyPr>
          <a:lstStyle/>
          <a:p>
            <a:pPr algn="r"/>
            <a:r>
              <a:rPr kumimoji="1" lang="zh-CN" altLang="en-US" dirty="0"/>
              <a:t>什么是</a:t>
            </a:r>
            <a:r>
              <a:rPr kumimoji="1" lang="en-US" altLang="zh-CN" dirty="0"/>
              <a:t>Docker</a:t>
            </a:r>
            <a:r>
              <a:rPr kumimoji="1" lang="zh-CN" altLang="en-US" dirty="0"/>
              <a:t> （</a:t>
            </a:r>
            <a:r>
              <a:rPr kumimoji="1" lang="en-US" altLang="zh-CN" dirty="0"/>
              <a:t>in</a:t>
            </a:r>
            <a:r>
              <a:rPr kumimoji="1" lang="zh-CN" altLang="en-US" dirty="0"/>
              <a:t> 大白话）</a:t>
            </a:r>
            <a:endParaRPr kumimoji="1" lang="zh-CN" altLang="en-US"/>
          </a:p>
        </p:txBody>
      </p:sp>
      <p:sp>
        <p:nvSpPr>
          <p:cNvPr id="3" name="内容占位符 2">
            <a:extLst>
              <a:ext uri="{FF2B5EF4-FFF2-40B4-BE49-F238E27FC236}">
                <a16:creationId xmlns:a16="http://schemas.microsoft.com/office/drawing/2014/main" id="{C982449D-969C-E948-BAA6-86144F085B98}"/>
              </a:ext>
            </a:extLst>
          </p:cNvPr>
          <p:cNvSpPr>
            <a:spLocks noGrp="1"/>
          </p:cNvSpPr>
          <p:nvPr>
            <p:ph idx="1"/>
          </p:nvPr>
        </p:nvSpPr>
        <p:spPr>
          <a:xfrm>
            <a:off x="5334000" y="1524000"/>
            <a:ext cx="5334000" cy="3810000"/>
          </a:xfrm>
        </p:spPr>
        <p:txBody>
          <a:bodyPr anchor="ctr">
            <a:normAutofit/>
          </a:bodyPr>
          <a:lstStyle/>
          <a:p>
            <a:pPr>
              <a:buFont typeface="Wingdings" pitchFamily="2" charset="2"/>
              <a:buChar char="n"/>
            </a:pPr>
            <a:r>
              <a:rPr kumimoji="1" lang="en-US" altLang="zh-CN" dirty="0"/>
              <a:t>Docker</a:t>
            </a:r>
            <a:r>
              <a:rPr kumimoji="1" lang="zh-CN" altLang="en-US" dirty="0"/>
              <a:t>是包含了运行环境的应用程序</a:t>
            </a:r>
            <a:endParaRPr kumimoji="1" lang="en-US" altLang="zh-CN" dirty="0"/>
          </a:p>
          <a:p>
            <a:pPr marL="560070" lvl="1" indent="-285750">
              <a:buFont typeface="Arial" panose="020B0604020202020204" pitchFamily="34" charset="0"/>
              <a:buChar char="•"/>
            </a:pPr>
            <a:r>
              <a:rPr kumimoji="1" lang="zh-CN" altLang="en-US" dirty="0"/>
              <a:t>代码</a:t>
            </a:r>
            <a:r>
              <a:rPr kumimoji="1" lang="en-US" altLang="zh-CN" dirty="0"/>
              <a:t>+</a:t>
            </a:r>
            <a:r>
              <a:rPr kumimoji="1" lang="zh-CN" altLang="en-US" dirty="0"/>
              <a:t>应用程序≠可重复；在同样环境下运行的“代码</a:t>
            </a:r>
            <a:r>
              <a:rPr kumimoji="1" lang="en-US" altLang="zh-CN" dirty="0"/>
              <a:t>+</a:t>
            </a:r>
            <a:r>
              <a:rPr kumimoji="1" lang="zh-CN" altLang="en-US" dirty="0"/>
              <a:t>应用程序”</a:t>
            </a:r>
            <a:r>
              <a:rPr kumimoji="1" lang="en-US" altLang="zh-CN" dirty="0"/>
              <a:t>=</a:t>
            </a:r>
            <a:r>
              <a:rPr kumimoji="1" lang="zh-CN" altLang="en-US" dirty="0"/>
              <a:t>可重复</a:t>
            </a:r>
            <a:endParaRPr kumimoji="1" lang="en-US" altLang="zh-CN" dirty="0"/>
          </a:p>
          <a:p>
            <a:pPr>
              <a:buFont typeface="Wingdings" pitchFamily="2" charset="2"/>
              <a:buChar char="n"/>
            </a:pPr>
            <a:r>
              <a:rPr kumimoji="1" lang="en-US" altLang="zh-CN" dirty="0"/>
              <a:t>Docker</a:t>
            </a:r>
            <a:r>
              <a:rPr kumimoji="1" lang="zh-CN" altLang="en-US" dirty="0"/>
              <a:t>具备成熟的生态</a:t>
            </a:r>
            <a:endParaRPr kumimoji="1" lang="en-US" altLang="zh-CN" dirty="0"/>
          </a:p>
          <a:p>
            <a:pPr marL="560070" lvl="1" indent="-285750">
              <a:buFont typeface="Arial" panose="020B0604020202020204" pitchFamily="34" charset="0"/>
              <a:buChar char="•"/>
            </a:pPr>
            <a:r>
              <a:rPr kumimoji="1" lang="zh-CN" altLang="en-US" dirty="0"/>
              <a:t>业界大规模的应用，导致相关技术成熟可靠，文档信息随处可得，镜像资源丰富。</a:t>
            </a:r>
            <a:endParaRPr kumimoji="1" lang="en-US" altLang="zh-CN" dirty="0"/>
          </a:p>
          <a:p>
            <a:pPr marL="560070" lvl="1" indent="-285750">
              <a:buFont typeface="Arial" panose="020B0604020202020204" pitchFamily="34" charset="0"/>
              <a:buChar char="•"/>
            </a:pPr>
            <a:endParaRPr kumimoji="1" lang="en-US" altLang="zh-CN" dirty="0"/>
          </a:p>
        </p:txBody>
      </p:sp>
    </p:spTree>
    <p:extLst>
      <p:ext uri="{BB962C8B-B14F-4D97-AF65-F5344CB8AC3E}">
        <p14:creationId xmlns:p14="http://schemas.microsoft.com/office/powerpoint/2010/main" val="3009087286"/>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E8DB85E2-4179-4550-916E-9377FE0C74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BDE2656-3859-3349-B203-EE3F2F44F4C0}"/>
              </a:ext>
            </a:extLst>
          </p:cNvPr>
          <p:cNvSpPr>
            <a:spLocks noGrp="1"/>
          </p:cNvSpPr>
          <p:nvPr>
            <p:ph type="title"/>
          </p:nvPr>
        </p:nvSpPr>
        <p:spPr>
          <a:xfrm>
            <a:off x="1429566" y="5170714"/>
            <a:ext cx="9238434" cy="1099456"/>
          </a:xfrm>
        </p:spPr>
        <p:txBody>
          <a:bodyPr anchor="t">
            <a:normAutofit/>
          </a:bodyPr>
          <a:lstStyle/>
          <a:p>
            <a:r>
              <a:rPr kumimoji="1" lang="zh-CN" altLang="en-US" dirty="0"/>
              <a:t>什么是</a:t>
            </a:r>
            <a:r>
              <a:rPr kumimoji="1" lang="en-US" altLang="zh-CN" dirty="0"/>
              <a:t>Docker</a:t>
            </a:r>
            <a:r>
              <a:rPr kumimoji="1" lang="zh-CN" altLang="en-US" dirty="0"/>
              <a:t> </a:t>
            </a:r>
            <a:r>
              <a:rPr kumimoji="1" lang="en-US" altLang="zh-CN" dirty="0"/>
              <a:t>——</a:t>
            </a:r>
            <a:r>
              <a:rPr kumimoji="1" lang="zh-CN" altLang="en-US" dirty="0"/>
              <a:t> 基本概念</a:t>
            </a:r>
          </a:p>
        </p:txBody>
      </p:sp>
      <p:sp>
        <p:nvSpPr>
          <p:cNvPr id="3" name="内容占位符 2">
            <a:extLst>
              <a:ext uri="{FF2B5EF4-FFF2-40B4-BE49-F238E27FC236}">
                <a16:creationId xmlns:a16="http://schemas.microsoft.com/office/drawing/2014/main" id="{BF0E7B8D-F7CB-D141-B54A-EA0DB6732496}"/>
              </a:ext>
            </a:extLst>
          </p:cNvPr>
          <p:cNvSpPr>
            <a:spLocks noGrp="1"/>
          </p:cNvSpPr>
          <p:nvPr>
            <p:ph idx="1"/>
          </p:nvPr>
        </p:nvSpPr>
        <p:spPr>
          <a:xfrm>
            <a:off x="1429566" y="782473"/>
            <a:ext cx="8476434" cy="3334602"/>
          </a:xfrm>
        </p:spPr>
        <p:txBody>
          <a:bodyPr>
            <a:normAutofit/>
          </a:bodyPr>
          <a:lstStyle/>
          <a:p>
            <a:r>
              <a:rPr kumimoji="1" lang="en-US" altLang="zh-CN" dirty="0"/>
              <a:t>Docker</a:t>
            </a:r>
            <a:r>
              <a:rPr kumimoji="1" lang="zh-CN" altLang="en-US" dirty="0"/>
              <a:t>程序：需要这个程序才能进行</a:t>
            </a:r>
            <a:r>
              <a:rPr kumimoji="1" lang="en-US" altLang="zh-CN" dirty="0"/>
              <a:t>Docker</a:t>
            </a:r>
            <a:r>
              <a:rPr kumimoji="1" lang="zh-CN" altLang="en-US" dirty="0"/>
              <a:t>操作，比如镜像生成下载、容器启动等</a:t>
            </a:r>
          </a:p>
          <a:p>
            <a:r>
              <a:rPr kumimoji="1" lang="en-US" altLang="zh-CN" dirty="0"/>
              <a:t>Docker</a:t>
            </a:r>
            <a:r>
              <a:rPr kumimoji="1" lang="zh-CN" altLang="en-US" dirty="0"/>
              <a:t>镜像：约等于虚拟机镜像，就是配置好操作系统（如</a:t>
            </a:r>
            <a:r>
              <a:rPr kumimoji="1" lang="en-US" altLang="zh-CN" dirty="0"/>
              <a:t>CentOS</a:t>
            </a:r>
            <a:r>
              <a:rPr kumimoji="1" lang="zh-CN" altLang="en-US" dirty="0"/>
              <a:t>）</a:t>
            </a:r>
            <a:r>
              <a:rPr kumimoji="1" lang="en-US" altLang="zh-CN" dirty="0"/>
              <a:t>+</a:t>
            </a:r>
            <a:r>
              <a:rPr kumimoji="1" lang="zh-CN" altLang="en-US" dirty="0"/>
              <a:t>程序</a:t>
            </a:r>
            <a:r>
              <a:rPr kumimoji="1" lang="en-US" altLang="zh-CN" dirty="0"/>
              <a:t>+</a:t>
            </a:r>
            <a:r>
              <a:rPr kumimoji="1" lang="zh-CN" altLang="en-US" dirty="0"/>
              <a:t>环境变量的文件；也可以理解为一个绑定了运行环境的可执行文件；</a:t>
            </a:r>
          </a:p>
          <a:p>
            <a:r>
              <a:rPr kumimoji="1" lang="en-US" altLang="zh-CN" dirty="0"/>
              <a:t>Docker</a:t>
            </a:r>
            <a:r>
              <a:rPr kumimoji="1" lang="zh-CN" altLang="en-US" dirty="0"/>
              <a:t>容器：约等于启动的应用；</a:t>
            </a:r>
          </a:p>
          <a:p>
            <a:pPr marL="0" indent="0">
              <a:buNone/>
            </a:pPr>
            <a:r>
              <a:rPr kumimoji="1" lang="zh-CN" altLang="en-US" dirty="0"/>
              <a:t>一句话：在电脑上安装</a:t>
            </a:r>
            <a:r>
              <a:rPr kumimoji="1" lang="en-US" altLang="zh-CN" dirty="0"/>
              <a:t>Docker</a:t>
            </a:r>
            <a:r>
              <a:rPr kumimoji="1" lang="zh-CN" altLang="en-US" dirty="0"/>
              <a:t>程序，然后使用</a:t>
            </a:r>
            <a:r>
              <a:rPr kumimoji="1" lang="en-US" altLang="zh-CN" dirty="0"/>
              <a:t>Docker</a:t>
            </a:r>
            <a:r>
              <a:rPr kumimoji="1" lang="zh-CN" altLang="en-US" dirty="0"/>
              <a:t>命令下载或者生成想要的</a:t>
            </a:r>
            <a:r>
              <a:rPr kumimoji="1" lang="en-US" altLang="zh-CN" dirty="0"/>
              <a:t>Docker</a:t>
            </a:r>
            <a:r>
              <a:rPr kumimoji="1" lang="zh-CN" altLang="en-US" dirty="0"/>
              <a:t>镜像，启动镜像就变成了容器，容器就可以用来提供服务</a:t>
            </a:r>
          </a:p>
        </p:txBody>
      </p:sp>
      <p:cxnSp>
        <p:nvCxnSpPr>
          <p:cNvPr id="6" name="Straight Connector 9">
            <a:extLst>
              <a:ext uri="{FF2B5EF4-FFF2-40B4-BE49-F238E27FC236}">
                <a16:creationId xmlns:a16="http://schemas.microsoft.com/office/drawing/2014/main" id="{45B26396-3476-4B52-8CF4-01F3D246D8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840303"/>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403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265911B-1E2F-489E-97EF-A15A9299E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119D4F1-CE65-4D74-A168-F27C15F1B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内容占位符 3">
            <a:extLst>
              <a:ext uri="{FF2B5EF4-FFF2-40B4-BE49-F238E27FC236}">
                <a16:creationId xmlns:a16="http://schemas.microsoft.com/office/drawing/2014/main" id="{6C90DE13-559F-554D-9889-175334C8CE74}"/>
              </a:ext>
            </a:extLst>
          </p:cNvPr>
          <p:cNvPicPr>
            <a:picLocks noChangeAspect="1"/>
          </p:cNvPicPr>
          <p:nvPr/>
        </p:nvPicPr>
        <p:blipFill rotWithShape="1">
          <a:blip r:embed="rId2">
            <a:alphaModFix amt="50000"/>
          </a:blip>
          <a:srcRect r="22667" b="1"/>
          <a:stretch/>
        </p:blipFill>
        <p:spPr>
          <a:xfrm>
            <a:off x="20" y="10"/>
            <a:ext cx="6095979" cy="6857990"/>
          </a:xfrm>
          <a:prstGeom prst="rect">
            <a:avLst/>
          </a:prstGeom>
        </p:spPr>
      </p:pic>
      <p:sp>
        <p:nvSpPr>
          <p:cNvPr id="2" name="标题 1">
            <a:extLst>
              <a:ext uri="{FF2B5EF4-FFF2-40B4-BE49-F238E27FC236}">
                <a16:creationId xmlns:a16="http://schemas.microsoft.com/office/drawing/2014/main" id="{58E9B617-0824-D444-B9FF-C3F77459A3D9}"/>
              </a:ext>
            </a:extLst>
          </p:cNvPr>
          <p:cNvSpPr>
            <a:spLocks noGrp="1"/>
          </p:cNvSpPr>
          <p:nvPr>
            <p:ph type="title"/>
          </p:nvPr>
        </p:nvSpPr>
        <p:spPr>
          <a:xfrm>
            <a:off x="1459625" y="-852187"/>
            <a:ext cx="4057650" cy="4770783"/>
          </a:xfrm>
        </p:spPr>
        <p:txBody>
          <a:bodyPr anchor="ctr">
            <a:normAutofit/>
          </a:bodyPr>
          <a:lstStyle/>
          <a:p>
            <a:pPr algn="ctr"/>
            <a:r>
              <a:rPr kumimoji="1" lang="zh-CN" altLang="en-US" dirty="0">
                <a:solidFill>
                  <a:srgbClr val="FFFFFF"/>
                </a:solidFill>
              </a:rPr>
              <a:t>什么是</a:t>
            </a:r>
            <a:r>
              <a:rPr kumimoji="1" lang="en-US" altLang="zh-CN" dirty="0">
                <a:solidFill>
                  <a:srgbClr val="FFFFFF"/>
                </a:solidFill>
              </a:rPr>
              <a:t>Docker</a:t>
            </a:r>
            <a:r>
              <a:rPr kumimoji="1" lang="zh-CN" altLang="en-US" dirty="0">
                <a:solidFill>
                  <a:srgbClr val="FFFFFF"/>
                </a:solidFill>
              </a:rPr>
              <a:t> </a:t>
            </a:r>
            <a:r>
              <a:rPr kumimoji="1" lang="en-US" altLang="zh-CN" dirty="0">
                <a:solidFill>
                  <a:srgbClr val="FFFFFF"/>
                </a:solidFill>
              </a:rPr>
              <a:t>–</a:t>
            </a:r>
            <a:r>
              <a:rPr kumimoji="1" lang="zh-CN" altLang="en-US" dirty="0">
                <a:solidFill>
                  <a:srgbClr val="FFFFFF"/>
                </a:solidFill>
              </a:rPr>
              <a:t> </a:t>
            </a:r>
            <a:r>
              <a:rPr kumimoji="1" lang="en-US" altLang="zh-CN" dirty="0" err="1">
                <a:solidFill>
                  <a:srgbClr val="FFFFFF"/>
                </a:solidFill>
              </a:rPr>
              <a:t>Dockerfile</a:t>
            </a:r>
            <a:r>
              <a:rPr kumimoji="1" lang="zh-CN" altLang="en-US" dirty="0">
                <a:solidFill>
                  <a:srgbClr val="FFFFFF"/>
                </a:solidFill>
              </a:rPr>
              <a:t>示例</a:t>
            </a:r>
          </a:p>
        </p:txBody>
      </p:sp>
      <p:pic>
        <p:nvPicPr>
          <p:cNvPr id="14" name="图片 13">
            <a:extLst>
              <a:ext uri="{FF2B5EF4-FFF2-40B4-BE49-F238E27FC236}">
                <a16:creationId xmlns:a16="http://schemas.microsoft.com/office/drawing/2014/main" id="{36962C09-9B12-8C4A-BFC2-C04A9D9663BE}"/>
              </a:ext>
            </a:extLst>
          </p:cNvPr>
          <p:cNvPicPr>
            <a:picLocks noChangeAspect="1"/>
          </p:cNvPicPr>
          <p:nvPr/>
        </p:nvPicPr>
        <p:blipFill>
          <a:blip r:embed="rId3"/>
          <a:stretch>
            <a:fillRect/>
          </a:stretch>
        </p:blipFill>
        <p:spPr>
          <a:xfrm>
            <a:off x="6051735" y="1717250"/>
            <a:ext cx="6036980" cy="4446221"/>
          </a:xfrm>
          <a:prstGeom prst="rect">
            <a:avLst/>
          </a:prstGeom>
        </p:spPr>
      </p:pic>
      <p:pic>
        <p:nvPicPr>
          <p:cNvPr id="20" name="内容占位符 19">
            <a:extLst>
              <a:ext uri="{FF2B5EF4-FFF2-40B4-BE49-F238E27FC236}">
                <a16:creationId xmlns:a16="http://schemas.microsoft.com/office/drawing/2014/main" id="{D5259A64-CE0F-434C-880D-C94E796BB893}"/>
              </a:ext>
            </a:extLst>
          </p:cNvPr>
          <p:cNvPicPr>
            <a:picLocks noGrp="1" noChangeAspect="1"/>
          </p:cNvPicPr>
          <p:nvPr>
            <p:ph idx="1"/>
          </p:nvPr>
        </p:nvPicPr>
        <p:blipFill>
          <a:blip r:embed="rId4"/>
          <a:stretch>
            <a:fillRect/>
          </a:stretch>
        </p:blipFill>
        <p:spPr>
          <a:xfrm>
            <a:off x="6066489" y="518231"/>
            <a:ext cx="6036981" cy="1014974"/>
          </a:xfrm>
          <a:prstGeom prst="rect">
            <a:avLst/>
          </a:prstGeom>
        </p:spPr>
      </p:pic>
      <p:sp>
        <p:nvSpPr>
          <p:cNvPr id="22" name="文本框 21">
            <a:extLst>
              <a:ext uri="{FF2B5EF4-FFF2-40B4-BE49-F238E27FC236}">
                <a16:creationId xmlns:a16="http://schemas.microsoft.com/office/drawing/2014/main" id="{5716F911-8C70-5C4B-9DB7-0F98CB1DB8DF}"/>
              </a:ext>
            </a:extLst>
          </p:cNvPr>
          <p:cNvSpPr txBox="1"/>
          <p:nvPr/>
        </p:nvSpPr>
        <p:spPr>
          <a:xfrm>
            <a:off x="6051735" y="6372236"/>
            <a:ext cx="6096000" cy="276999"/>
          </a:xfrm>
          <a:prstGeom prst="rect">
            <a:avLst/>
          </a:prstGeom>
          <a:noFill/>
        </p:spPr>
        <p:txBody>
          <a:bodyPr wrap="square">
            <a:spAutoFit/>
          </a:bodyPr>
          <a:lstStyle/>
          <a:p>
            <a:r>
              <a:rPr lang="en-US" altLang="zh-CN" sz="1200" dirty="0"/>
              <a:t>Source:</a:t>
            </a:r>
            <a:r>
              <a:rPr lang="zh-CN" altLang="en-US" sz="1200" dirty="0"/>
              <a:t> https://github.com/shrektan/rdocker/blob/master/r-production/Dockerfile</a:t>
            </a:r>
          </a:p>
        </p:txBody>
      </p:sp>
    </p:spTree>
    <p:extLst>
      <p:ext uri="{BB962C8B-B14F-4D97-AF65-F5344CB8AC3E}">
        <p14:creationId xmlns:p14="http://schemas.microsoft.com/office/powerpoint/2010/main" val="1241920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15">
            <a:extLst>
              <a:ext uri="{FF2B5EF4-FFF2-40B4-BE49-F238E27FC236}">
                <a16:creationId xmlns:a16="http://schemas.microsoft.com/office/drawing/2014/main" id="{1265911B-1E2F-489E-97EF-A15A9299E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7">
            <a:extLst>
              <a:ext uri="{FF2B5EF4-FFF2-40B4-BE49-F238E27FC236}">
                <a16:creationId xmlns:a16="http://schemas.microsoft.com/office/drawing/2014/main" id="{2119D4F1-CE65-4D74-A168-F27C15F1B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内容占位符 3">
            <a:extLst>
              <a:ext uri="{FF2B5EF4-FFF2-40B4-BE49-F238E27FC236}">
                <a16:creationId xmlns:a16="http://schemas.microsoft.com/office/drawing/2014/main" id="{11685343-F4B1-EB4E-8097-B25C73EFD3BF}"/>
              </a:ext>
            </a:extLst>
          </p:cNvPr>
          <p:cNvPicPr>
            <a:picLocks noChangeAspect="1"/>
          </p:cNvPicPr>
          <p:nvPr/>
        </p:nvPicPr>
        <p:blipFill rotWithShape="1">
          <a:blip r:embed="rId2">
            <a:alphaModFix amt="50000"/>
          </a:blip>
          <a:srcRect l="279" r="17719" b="-2"/>
          <a:stretch/>
        </p:blipFill>
        <p:spPr>
          <a:xfrm>
            <a:off x="20" y="10"/>
            <a:ext cx="6095979" cy="6857990"/>
          </a:xfrm>
          <a:prstGeom prst="rect">
            <a:avLst/>
          </a:prstGeom>
        </p:spPr>
      </p:pic>
      <p:sp>
        <p:nvSpPr>
          <p:cNvPr id="2" name="标题 1">
            <a:extLst>
              <a:ext uri="{FF2B5EF4-FFF2-40B4-BE49-F238E27FC236}">
                <a16:creationId xmlns:a16="http://schemas.microsoft.com/office/drawing/2014/main" id="{58E9B617-0824-D444-B9FF-C3F77459A3D9}"/>
              </a:ext>
            </a:extLst>
          </p:cNvPr>
          <p:cNvSpPr>
            <a:spLocks noGrp="1"/>
          </p:cNvSpPr>
          <p:nvPr>
            <p:ph type="title"/>
          </p:nvPr>
        </p:nvSpPr>
        <p:spPr>
          <a:xfrm>
            <a:off x="1935319" y="2360532"/>
            <a:ext cx="4057650" cy="4770783"/>
          </a:xfrm>
        </p:spPr>
        <p:txBody>
          <a:bodyPr anchor="ctr">
            <a:normAutofit/>
          </a:bodyPr>
          <a:lstStyle/>
          <a:p>
            <a:pPr algn="ctr"/>
            <a:r>
              <a:rPr kumimoji="1" lang="zh-CN" altLang="en-US" dirty="0">
                <a:solidFill>
                  <a:srgbClr val="FFFFFF"/>
                </a:solidFill>
              </a:rPr>
              <a:t>什么是</a:t>
            </a:r>
            <a:r>
              <a:rPr kumimoji="1" lang="en-US" altLang="zh-CN" dirty="0">
                <a:solidFill>
                  <a:srgbClr val="FFFFFF"/>
                </a:solidFill>
              </a:rPr>
              <a:t>Docker</a:t>
            </a:r>
            <a:r>
              <a:rPr kumimoji="1" lang="zh-CN" altLang="en-US" dirty="0">
                <a:solidFill>
                  <a:srgbClr val="FFFFFF"/>
                </a:solidFill>
              </a:rPr>
              <a:t> </a:t>
            </a:r>
            <a:r>
              <a:rPr kumimoji="1" lang="en-US" altLang="zh-CN" dirty="0">
                <a:solidFill>
                  <a:srgbClr val="FFFFFF"/>
                </a:solidFill>
              </a:rPr>
              <a:t>——</a:t>
            </a:r>
            <a:r>
              <a:rPr kumimoji="1" lang="zh-CN" altLang="en-US" dirty="0">
                <a:solidFill>
                  <a:srgbClr val="FFFFFF"/>
                </a:solidFill>
              </a:rPr>
              <a:t> </a:t>
            </a:r>
            <a:r>
              <a:rPr kumimoji="1" lang="en-US" altLang="zh-CN" dirty="0">
                <a:solidFill>
                  <a:srgbClr val="FFFFFF"/>
                </a:solidFill>
              </a:rPr>
              <a:t>Docker</a:t>
            </a:r>
            <a:r>
              <a:rPr kumimoji="1" lang="zh-CN" altLang="en-US" dirty="0">
                <a:solidFill>
                  <a:srgbClr val="FFFFFF"/>
                </a:solidFill>
              </a:rPr>
              <a:t> </a:t>
            </a:r>
            <a:r>
              <a:rPr kumimoji="1" lang="en-US" altLang="zh-CN" dirty="0">
                <a:solidFill>
                  <a:srgbClr val="FFFFFF"/>
                </a:solidFill>
              </a:rPr>
              <a:t>Compose</a:t>
            </a:r>
            <a:endParaRPr kumimoji="1" lang="zh-CN" altLang="en-US" dirty="0">
              <a:solidFill>
                <a:srgbClr val="FFFFFF"/>
              </a:solidFill>
            </a:endParaRPr>
          </a:p>
        </p:txBody>
      </p:sp>
      <p:sp>
        <p:nvSpPr>
          <p:cNvPr id="8" name="Content Placeholder 7">
            <a:extLst>
              <a:ext uri="{FF2B5EF4-FFF2-40B4-BE49-F238E27FC236}">
                <a16:creationId xmlns:a16="http://schemas.microsoft.com/office/drawing/2014/main" id="{27D2FD2F-0B63-41A0-93CC-ABC7570236FC}"/>
              </a:ext>
            </a:extLst>
          </p:cNvPr>
          <p:cNvSpPr>
            <a:spLocks noGrp="1"/>
          </p:cNvSpPr>
          <p:nvPr>
            <p:ph idx="1"/>
          </p:nvPr>
        </p:nvSpPr>
        <p:spPr>
          <a:xfrm>
            <a:off x="6265572" y="196333"/>
            <a:ext cx="5453462" cy="6246507"/>
          </a:xfrm>
        </p:spPr>
        <p:txBody>
          <a:bodyPr anchor="ctr">
            <a:normAutofit/>
          </a:bodyPr>
          <a:lstStyle/>
          <a:p>
            <a:r>
              <a:rPr lang="en-US" dirty="0" err="1"/>
              <a:t>它是一个程序</a:t>
            </a:r>
            <a:r>
              <a:rPr lang="zh-CN" altLang="en-US" dirty="0"/>
              <a:t>，以及对应的配置文件和文件结构</a:t>
            </a:r>
            <a:endParaRPr lang="en-US" dirty="0"/>
          </a:p>
          <a:p>
            <a:r>
              <a:rPr lang="en-US" dirty="0" err="1"/>
              <a:t>它能把多个不同的Docker应用</a:t>
            </a:r>
            <a:r>
              <a:rPr lang="zh-CN" altLang="en-US" dirty="0"/>
              <a:t>（</a:t>
            </a:r>
            <a:r>
              <a:rPr lang="en-US" altLang="zh-CN" dirty="0"/>
              <a:t>Docker</a:t>
            </a:r>
            <a:r>
              <a:rPr lang="zh-CN" altLang="en-US" dirty="0"/>
              <a:t>镜像</a:t>
            </a:r>
            <a:r>
              <a:rPr lang="en-US" altLang="zh-CN" dirty="0"/>
              <a:t>+Docker</a:t>
            </a:r>
            <a:r>
              <a:rPr lang="zh-CN" altLang="en-US" dirty="0"/>
              <a:t>配置）进行统一集中管理</a:t>
            </a:r>
            <a:endParaRPr lang="en-US" altLang="zh-CN" dirty="0"/>
          </a:p>
          <a:p>
            <a:r>
              <a:rPr lang="zh-CN" altLang="en-US" dirty="0"/>
              <a:t>它可以管理整个</a:t>
            </a:r>
            <a:r>
              <a:rPr lang="en-US" altLang="zh-CN" dirty="0"/>
              <a:t>Docker</a:t>
            </a:r>
            <a:r>
              <a:rPr lang="zh-CN" altLang="en-US" dirty="0"/>
              <a:t>应用的生命周期：管理镜像文件、生成镜像、配置服务（比如额外的环境变量、端口号、容器文件映射到宿主机等）、启动</a:t>
            </a:r>
            <a:r>
              <a:rPr lang="en-US" altLang="zh-CN" dirty="0"/>
              <a:t>/</a:t>
            </a:r>
            <a:r>
              <a:rPr lang="zh-CN" altLang="en-US" dirty="0"/>
              <a:t>暂停</a:t>
            </a:r>
            <a:r>
              <a:rPr lang="en-US" altLang="zh-CN" dirty="0"/>
              <a:t>/</a:t>
            </a:r>
            <a:r>
              <a:rPr lang="zh-CN" altLang="en-US" dirty="0"/>
              <a:t>终止服务（服务就是考虑了</a:t>
            </a:r>
            <a:r>
              <a:rPr lang="en-US" altLang="zh-CN" dirty="0"/>
              <a:t>Scalability</a:t>
            </a:r>
            <a:r>
              <a:rPr lang="zh-CN" altLang="en-US" dirty="0"/>
              <a:t>的</a:t>
            </a:r>
            <a:r>
              <a:rPr lang="en-US" altLang="zh-CN" dirty="0"/>
              <a:t>Docker</a:t>
            </a:r>
            <a:r>
              <a:rPr lang="zh-CN" altLang="en-US" dirty="0"/>
              <a:t>应用），查看日志</a:t>
            </a:r>
            <a:endParaRPr lang="en-US" altLang="zh-CN" dirty="0"/>
          </a:p>
          <a:p>
            <a:r>
              <a:rPr lang="zh-CN" altLang="en-US" dirty="0"/>
              <a:t>它是一个单机的应用，如果需要用到多个硬件主机资源，就需要</a:t>
            </a:r>
            <a:r>
              <a:rPr lang="en-US" altLang="zh-CN" dirty="0" err="1"/>
              <a:t>kubernetes</a:t>
            </a:r>
            <a:r>
              <a:rPr lang="zh-CN" altLang="en-US" dirty="0"/>
              <a:t>等更复杂的工具了</a:t>
            </a:r>
            <a:endParaRPr lang="en-US" dirty="0"/>
          </a:p>
        </p:txBody>
      </p:sp>
      <p:sp>
        <p:nvSpPr>
          <p:cNvPr id="17" name="文本框 16">
            <a:extLst>
              <a:ext uri="{FF2B5EF4-FFF2-40B4-BE49-F238E27FC236}">
                <a16:creationId xmlns:a16="http://schemas.microsoft.com/office/drawing/2014/main" id="{344E5600-3F3F-5848-A25B-01531F7F4E9E}"/>
              </a:ext>
            </a:extLst>
          </p:cNvPr>
          <p:cNvSpPr txBox="1"/>
          <p:nvPr/>
        </p:nvSpPr>
        <p:spPr>
          <a:xfrm>
            <a:off x="1935319" y="6292334"/>
            <a:ext cx="6096000" cy="369332"/>
          </a:xfrm>
          <a:prstGeom prst="rect">
            <a:avLst/>
          </a:prstGeom>
          <a:noFill/>
        </p:spPr>
        <p:txBody>
          <a:bodyPr wrap="square">
            <a:spAutoFit/>
          </a:bodyPr>
          <a:lstStyle/>
          <a:p>
            <a:r>
              <a:rPr lang="zh-CN" altLang="en-US" dirty="0"/>
              <a:t>https://docs.docker.com/compose/</a:t>
            </a:r>
          </a:p>
        </p:txBody>
      </p:sp>
    </p:spTree>
    <p:extLst>
      <p:ext uri="{BB962C8B-B14F-4D97-AF65-F5344CB8AC3E}">
        <p14:creationId xmlns:p14="http://schemas.microsoft.com/office/powerpoint/2010/main" val="391720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3" name="Straight Connector 72">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75" name="Rectangle 74">
            <a:extLst>
              <a:ext uri="{FF2B5EF4-FFF2-40B4-BE49-F238E27FC236}">
                <a16:creationId xmlns:a16="http://schemas.microsoft.com/office/drawing/2014/main" id="{055BEBF3-DFCD-47AA-B145-ADA107FAA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060DDC27-56B4-134C-B407-94E70070115A}"/>
              </a:ext>
            </a:extLst>
          </p:cNvPr>
          <p:cNvSpPr>
            <a:spLocks noGrp="1"/>
          </p:cNvSpPr>
          <p:nvPr>
            <p:ph type="title"/>
          </p:nvPr>
        </p:nvSpPr>
        <p:spPr>
          <a:xfrm>
            <a:off x="1143000" y="1524000"/>
            <a:ext cx="3810000" cy="2156459"/>
          </a:xfrm>
        </p:spPr>
        <p:txBody>
          <a:bodyPr vert="horz" lIns="91440" tIns="45720" rIns="91440" bIns="45720" rtlCol="0" anchor="b">
            <a:normAutofit/>
          </a:bodyPr>
          <a:lstStyle/>
          <a:p>
            <a:pPr algn="ctr"/>
            <a:r>
              <a:rPr kumimoji="1" lang="en-US" altLang="zh-CN" cap="all" spc="600"/>
              <a:t>ShinyProxy</a:t>
            </a:r>
            <a:r>
              <a:rPr kumimoji="1" lang="zh-CN" altLang="en-US" cap="all" spc="600"/>
              <a:t>的工作模型</a:t>
            </a:r>
          </a:p>
        </p:txBody>
      </p:sp>
      <p:sp>
        <p:nvSpPr>
          <p:cNvPr id="77" name="Rectangle 76">
            <a:extLst>
              <a:ext uri="{FF2B5EF4-FFF2-40B4-BE49-F238E27FC236}">
                <a16:creationId xmlns:a16="http://schemas.microsoft.com/office/drawing/2014/main" id="{40E0E787-6A3F-4579-9E73-AC9FBB0E3A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8" y="0"/>
            <a:ext cx="6096001"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6" name="Picture 4" descr="ShinyStudio">
            <a:extLst>
              <a:ext uri="{FF2B5EF4-FFF2-40B4-BE49-F238E27FC236}">
                <a16:creationId xmlns:a16="http://schemas.microsoft.com/office/drawing/2014/main" id="{F2CC4415-0135-1E40-8F2A-19D37F0A67C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65706" y="-9687"/>
            <a:ext cx="7131398" cy="3387413"/>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2159C2B1-67F3-524D-9B00-2E8DD65286A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6477000" y="3377726"/>
            <a:ext cx="4775121" cy="2387559"/>
          </a:xfrm>
          <a:prstGeom prst="rect">
            <a:avLst/>
          </a:prstGeom>
          <a:noFill/>
          <a:extLst>
            <a:ext uri="{909E8E84-426E-40DD-AFC4-6F175D3DCCD1}">
              <a14:hiddenFill xmlns:a14="http://schemas.microsoft.com/office/drawing/2010/main">
                <a:solidFill>
                  <a:srgbClr val="FFFFFF"/>
                </a:solidFill>
              </a14:hiddenFill>
            </a:ext>
          </a:extLst>
        </p:spPr>
      </p:pic>
      <p:cxnSp>
        <p:nvCxnSpPr>
          <p:cNvPr id="79" name="Straight Connector 78">
            <a:extLst>
              <a:ext uri="{FF2B5EF4-FFF2-40B4-BE49-F238E27FC236}">
                <a16:creationId xmlns:a16="http://schemas.microsoft.com/office/drawing/2014/main" id="{651B3B56-501F-42FF-8534-28EF7857BD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97080"/>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10441475-576C-DC45-816B-73DF74535E44}"/>
              </a:ext>
            </a:extLst>
          </p:cNvPr>
          <p:cNvSpPr txBox="1"/>
          <p:nvPr/>
        </p:nvSpPr>
        <p:spPr>
          <a:xfrm>
            <a:off x="6095997" y="6079392"/>
            <a:ext cx="6096000" cy="646331"/>
          </a:xfrm>
          <a:prstGeom prst="rect">
            <a:avLst/>
          </a:prstGeom>
          <a:noFill/>
        </p:spPr>
        <p:txBody>
          <a:bodyPr wrap="square">
            <a:spAutoFit/>
          </a:bodyPr>
          <a:lstStyle/>
          <a:p>
            <a:r>
              <a:rPr lang="en-US" altLang="zh-CN" sz="1200">
                <a:solidFill>
                  <a:schemeClr val="bg1"/>
                </a:solidFill>
                <a:latin typeface="Arial" panose="020B0604020202020204" pitchFamily="34" charset="0"/>
                <a:cs typeface="Arial" panose="020B0604020202020204" pitchFamily="34" charset="0"/>
              </a:rPr>
              <a:t>Picture</a:t>
            </a:r>
            <a:r>
              <a:rPr lang="zh-CN" altLang="en-US" sz="1200">
                <a:solidFill>
                  <a:schemeClr val="bg1"/>
                </a:solidFill>
                <a:latin typeface="Arial" panose="020B0604020202020204" pitchFamily="34" charset="0"/>
                <a:cs typeface="Arial" panose="020B0604020202020204" pitchFamily="34" charset="0"/>
              </a:rPr>
              <a:t> </a:t>
            </a:r>
            <a:r>
              <a:rPr lang="en-US" altLang="zh-CN" sz="1200">
                <a:solidFill>
                  <a:schemeClr val="bg1"/>
                </a:solidFill>
                <a:latin typeface="Arial" panose="020B0604020202020204" pitchFamily="34" charset="0"/>
                <a:cs typeface="Arial" panose="020B0604020202020204" pitchFamily="34" charset="0"/>
              </a:rPr>
              <a:t>source</a:t>
            </a:r>
          </a:p>
          <a:p>
            <a:r>
              <a:rPr lang="en-US" altLang="zh-CN" sz="1200">
                <a:solidFill>
                  <a:schemeClr val="bg1"/>
                </a:solidFill>
                <a:latin typeface="Arial" panose="020B0604020202020204" pitchFamily="34" charset="0"/>
                <a:cs typeface="Arial" panose="020B0604020202020204" pitchFamily="34" charset="0"/>
              </a:rPr>
              <a:t>https://medium.com/@m.fumagalli68/deploy-shiny-apps-with-shinyproxy-6c3accb28027</a:t>
            </a:r>
          </a:p>
          <a:p>
            <a:r>
              <a:rPr lang="zh-CN" altLang="en-US" sz="1200">
                <a:solidFill>
                  <a:schemeClr val="bg1"/>
                </a:solidFill>
                <a:latin typeface="Arial" panose="020B0604020202020204" pitchFamily="34" charset="0"/>
                <a:cs typeface="Arial" panose="020B0604020202020204" pitchFamily="34" charset="0"/>
              </a:rPr>
              <a:t>https://clevr.dev/project/shinystudio/</a:t>
            </a:r>
            <a:endParaRPr lang="zh-CN" altLang="en-US" sz="1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5596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a:extLst>
              <a:ext uri="{FF2B5EF4-FFF2-40B4-BE49-F238E27FC236}">
                <a16:creationId xmlns:a16="http://schemas.microsoft.com/office/drawing/2014/main" id="{77B66346-7A6B-7544-A07C-B6D4AF48E1E9}"/>
              </a:ext>
            </a:extLst>
          </p:cNvPr>
          <p:cNvPicPr>
            <a:picLocks noGrp="1" noChangeAspect="1"/>
          </p:cNvPicPr>
          <p:nvPr>
            <p:ph idx="1"/>
          </p:nvPr>
        </p:nvPicPr>
        <p:blipFill>
          <a:blip r:embed="rId2"/>
          <a:stretch>
            <a:fillRect/>
          </a:stretch>
        </p:blipFill>
        <p:spPr>
          <a:xfrm>
            <a:off x="18240" y="333220"/>
            <a:ext cx="12173760" cy="6416566"/>
          </a:xfrm>
          <a:prstGeom prst="rect">
            <a:avLst/>
          </a:prstGeom>
        </p:spPr>
      </p:pic>
      <p:sp>
        <p:nvSpPr>
          <p:cNvPr id="2" name="标题 1">
            <a:extLst>
              <a:ext uri="{FF2B5EF4-FFF2-40B4-BE49-F238E27FC236}">
                <a16:creationId xmlns:a16="http://schemas.microsoft.com/office/drawing/2014/main" id="{8867B0A6-A3C3-3944-BD5E-AE8B31168952}"/>
              </a:ext>
            </a:extLst>
          </p:cNvPr>
          <p:cNvSpPr>
            <a:spLocks noGrp="1"/>
          </p:cNvSpPr>
          <p:nvPr>
            <p:ph type="title"/>
          </p:nvPr>
        </p:nvSpPr>
        <p:spPr>
          <a:xfrm>
            <a:off x="0" y="-95559"/>
            <a:ext cx="9238434" cy="857559"/>
          </a:xfrm>
        </p:spPr>
        <p:txBody>
          <a:bodyPr/>
          <a:lstStyle/>
          <a:p>
            <a:r>
              <a:rPr kumimoji="1" lang="en-US" altLang="zh-CN" dirty="0" err="1"/>
              <a:t>ShinyProxy</a:t>
            </a:r>
            <a:r>
              <a:rPr kumimoji="1" lang="zh-CN" altLang="en-US" dirty="0"/>
              <a:t>的扩展性</a:t>
            </a:r>
          </a:p>
        </p:txBody>
      </p:sp>
    </p:spTree>
    <p:extLst>
      <p:ext uri="{BB962C8B-B14F-4D97-AF65-F5344CB8AC3E}">
        <p14:creationId xmlns:p14="http://schemas.microsoft.com/office/powerpoint/2010/main" val="39498769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DBD18E-FD1B-D946-9BED-A7BBE3B27F7A}"/>
              </a:ext>
            </a:extLst>
          </p:cNvPr>
          <p:cNvSpPr>
            <a:spLocks noGrp="1"/>
          </p:cNvSpPr>
          <p:nvPr>
            <p:ph type="title"/>
          </p:nvPr>
        </p:nvSpPr>
        <p:spPr>
          <a:xfrm>
            <a:off x="0" y="-247327"/>
            <a:ext cx="9238434" cy="857559"/>
          </a:xfrm>
        </p:spPr>
        <p:txBody>
          <a:bodyPr/>
          <a:lstStyle/>
          <a:p>
            <a:r>
              <a:rPr kumimoji="1" lang="en-US" altLang="zh-CN" dirty="0" err="1"/>
              <a:t>ShinyProxy</a:t>
            </a:r>
            <a:r>
              <a:rPr kumimoji="1" lang="zh-CN" altLang="en-US" dirty="0"/>
              <a:t>的扩展性</a:t>
            </a:r>
            <a:r>
              <a:rPr kumimoji="1" lang="en-US" altLang="zh-CN" dirty="0"/>
              <a:t>——App</a:t>
            </a:r>
            <a:r>
              <a:rPr kumimoji="1" lang="zh-CN" altLang="en-US" dirty="0"/>
              <a:t>展示页面的自定义</a:t>
            </a:r>
          </a:p>
        </p:txBody>
      </p:sp>
      <p:pic>
        <p:nvPicPr>
          <p:cNvPr id="4" name="内容占位符 3">
            <a:extLst>
              <a:ext uri="{FF2B5EF4-FFF2-40B4-BE49-F238E27FC236}">
                <a16:creationId xmlns:a16="http://schemas.microsoft.com/office/drawing/2014/main" id="{BA868C03-04C2-E84D-AB2C-CF03319F1BB8}"/>
              </a:ext>
            </a:extLst>
          </p:cNvPr>
          <p:cNvPicPr>
            <a:picLocks noGrp="1" noChangeAspect="1"/>
          </p:cNvPicPr>
          <p:nvPr>
            <p:ph idx="1"/>
          </p:nvPr>
        </p:nvPicPr>
        <p:blipFill>
          <a:blip r:embed="rId2"/>
          <a:stretch>
            <a:fillRect/>
          </a:stretch>
        </p:blipFill>
        <p:spPr>
          <a:xfrm>
            <a:off x="496572" y="1135749"/>
            <a:ext cx="11025057" cy="5254540"/>
          </a:xfrm>
          <a:prstGeom prst="rect">
            <a:avLst/>
          </a:prstGeom>
        </p:spPr>
      </p:pic>
    </p:spTree>
    <p:extLst>
      <p:ext uri="{BB962C8B-B14F-4D97-AF65-F5344CB8AC3E}">
        <p14:creationId xmlns:p14="http://schemas.microsoft.com/office/powerpoint/2010/main" val="6539148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2" name="Straight Connector 19">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3" name="Rectangle 21">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4" name="Oval 23">
            <a:extLst>
              <a:ext uri="{FF2B5EF4-FFF2-40B4-BE49-F238E27FC236}">
                <a16:creationId xmlns:a16="http://schemas.microsoft.com/office/drawing/2014/main" id="{07F1F8E1-08C9-4C32-8CD0-F0DEB444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4197"/>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Connector 25">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60586"/>
            <a:ext cx="971155"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内容占位符 7">
            <a:extLst>
              <a:ext uri="{FF2B5EF4-FFF2-40B4-BE49-F238E27FC236}">
                <a16:creationId xmlns:a16="http://schemas.microsoft.com/office/drawing/2014/main" id="{0BC3407E-A3D2-9742-9A8D-2B51799FDF49}"/>
              </a:ext>
            </a:extLst>
          </p:cNvPr>
          <p:cNvSpPr>
            <a:spLocks noGrp="1"/>
          </p:cNvSpPr>
          <p:nvPr>
            <p:ph idx="1"/>
          </p:nvPr>
        </p:nvSpPr>
        <p:spPr/>
        <p:txBody>
          <a:bodyPr/>
          <a:lstStyle/>
          <a:p>
            <a:endParaRPr lang="zh-CN" altLang="en-US"/>
          </a:p>
        </p:txBody>
      </p:sp>
      <p:pic>
        <p:nvPicPr>
          <p:cNvPr id="12" name="图片 11">
            <a:extLst>
              <a:ext uri="{FF2B5EF4-FFF2-40B4-BE49-F238E27FC236}">
                <a16:creationId xmlns:a16="http://schemas.microsoft.com/office/drawing/2014/main" id="{3979AB5C-7604-6143-9966-3651C2B717A3}"/>
              </a:ext>
            </a:extLst>
          </p:cNvPr>
          <p:cNvPicPr>
            <a:picLocks noChangeAspect="1"/>
          </p:cNvPicPr>
          <p:nvPr/>
        </p:nvPicPr>
        <p:blipFill>
          <a:blip r:embed="rId2"/>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060DDC27-56B4-134C-B407-94E70070115A}"/>
              </a:ext>
            </a:extLst>
          </p:cNvPr>
          <p:cNvSpPr>
            <a:spLocks noGrp="1"/>
          </p:cNvSpPr>
          <p:nvPr>
            <p:ph type="title"/>
          </p:nvPr>
        </p:nvSpPr>
        <p:spPr>
          <a:xfrm>
            <a:off x="-325820" y="68028"/>
            <a:ext cx="6902771" cy="460267"/>
          </a:xfrm>
        </p:spPr>
        <p:txBody>
          <a:bodyPr vert="horz" lIns="91440" tIns="45720" rIns="91440" bIns="45720" rtlCol="0" anchor="b">
            <a:normAutofit fontScale="90000"/>
          </a:bodyPr>
          <a:lstStyle/>
          <a:p>
            <a:pPr algn="ctr">
              <a:lnSpc>
                <a:spcPct val="110000"/>
              </a:lnSpc>
            </a:pPr>
            <a:r>
              <a:rPr kumimoji="1" lang="en-US" altLang="zh-CN" sz="2600" cap="all" spc="600" dirty="0" err="1">
                <a:solidFill>
                  <a:schemeClr val="bg1"/>
                </a:solidFill>
              </a:rPr>
              <a:t>ShinyProxy</a:t>
            </a:r>
            <a:r>
              <a:rPr kumimoji="1" lang="zh-CN" altLang="en-US" sz="2600" cap="all" spc="600" dirty="0">
                <a:solidFill>
                  <a:schemeClr val="bg1"/>
                </a:solidFill>
              </a:rPr>
              <a:t>的部署文件结构建议</a:t>
            </a:r>
          </a:p>
        </p:txBody>
      </p:sp>
    </p:spTree>
    <p:extLst>
      <p:ext uri="{BB962C8B-B14F-4D97-AF65-F5344CB8AC3E}">
        <p14:creationId xmlns:p14="http://schemas.microsoft.com/office/powerpoint/2010/main" val="2439776553"/>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43">
            <a:extLst>
              <a:ext uri="{FF2B5EF4-FFF2-40B4-BE49-F238E27FC236}">
                <a16:creationId xmlns:a16="http://schemas.microsoft.com/office/drawing/2014/main" id="{E8DB85E2-4179-4550-916E-9377FE0C74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A29531DF-650D-AF4A-959B-39560BE0A395}"/>
              </a:ext>
            </a:extLst>
          </p:cNvPr>
          <p:cNvSpPr>
            <a:spLocks noGrp="1"/>
          </p:cNvSpPr>
          <p:nvPr>
            <p:ph type="title"/>
          </p:nvPr>
        </p:nvSpPr>
        <p:spPr>
          <a:xfrm>
            <a:off x="1429566" y="5170714"/>
            <a:ext cx="9238434" cy="1099456"/>
          </a:xfrm>
        </p:spPr>
        <p:txBody>
          <a:bodyPr anchor="t">
            <a:normAutofit/>
          </a:bodyPr>
          <a:lstStyle/>
          <a:p>
            <a:r>
              <a:rPr kumimoji="1" lang="zh-CN" altLang="en-US"/>
              <a:t>目录</a:t>
            </a:r>
            <a:endParaRPr kumimoji="1" lang="zh-CN" altLang="en-US" dirty="0"/>
          </a:p>
        </p:txBody>
      </p:sp>
      <p:sp>
        <p:nvSpPr>
          <p:cNvPr id="55" name="内容占位符 2">
            <a:extLst>
              <a:ext uri="{FF2B5EF4-FFF2-40B4-BE49-F238E27FC236}">
                <a16:creationId xmlns:a16="http://schemas.microsoft.com/office/drawing/2014/main" id="{A30F5611-75CA-0748-9F02-FC03D5B0BBFB}"/>
              </a:ext>
            </a:extLst>
          </p:cNvPr>
          <p:cNvSpPr>
            <a:spLocks noGrp="1"/>
          </p:cNvSpPr>
          <p:nvPr>
            <p:ph idx="1"/>
          </p:nvPr>
        </p:nvSpPr>
        <p:spPr>
          <a:xfrm>
            <a:off x="1429566" y="782473"/>
            <a:ext cx="8476434" cy="3727420"/>
          </a:xfrm>
        </p:spPr>
        <p:txBody>
          <a:bodyPr>
            <a:normAutofit fontScale="85000" lnSpcReduction="20000"/>
          </a:bodyPr>
          <a:lstStyle/>
          <a:p>
            <a:pPr marL="342900" indent="-342900">
              <a:lnSpc>
                <a:spcPct val="120000"/>
              </a:lnSpc>
              <a:buFont typeface="+mj-lt"/>
              <a:buAutoNum type="arabicPeriod"/>
            </a:pPr>
            <a:r>
              <a:rPr kumimoji="1" lang="zh-CN" altLang="en-US" sz="2400" dirty="0"/>
              <a:t>什么是</a:t>
            </a:r>
            <a:r>
              <a:rPr kumimoji="1" lang="en-US" altLang="zh-CN" sz="2400" dirty="0"/>
              <a:t>Shiny</a:t>
            </a:r>
            <a:r>
              <a:rPr kumimoji="1" lang="zh-CN" altLang="en-US" sz="2400" dirty="0"/>
              <a:t> </a:t>
            </a:r>
            <a:r>
              <a:rPr kumimoji="1" lang="en-US" altLang="zh-CN" sz="2400" dirty="0"/>
              <a:t>App</a:t>
            </a:r>
          </a:p>
          <a:p>
            <a:pPr marL="342900" indent="-342900">
              <a:lnSpc>
                <a:spcPct val="120000"/>
              </a:lnSpc>
              <a:buFont typeface="+mj-lt"/>
              <a:buAutoNum type="arabicPeriod"/>
            </a:pPr>
            <a:r>
              <a:rPr kumimoji="1" lang="zh-CN" altLang="en-US" sz="2400" dirty="0"/>
              <a:t>什么是部署（</a:t>
            </a:r>
            <a:r>
              <a:rPr kumimoji="1" lang="en-US" altLang="zh-CN" sz="2400" dirty="0"/>
              <a:t>Deploy</a:t>
            </a:r>
            <a:r>
              <a:rPr kumimoji="1" lang="zh-CN" altLang="en-US" sz="2400" dirty="0"/>
              <a:t>）</a:t>
            </a:r>
            <a:endParaRPr kumimoji="1" lang="en-US" altLang="zh-CN" sz="2400" dirty="0"/>
          </a:p>
          <a:p>
            <a:pPr marL="342900" indent="-342900">
              <a:lnSpc>
                <a:spcPct val="120000"/>
              </a:lnSpc>
              <a:buFont typeface="+mj-lt"/>
              <a:buAutoNum type="arabicPeriod"/>
            </a:pPr>
            <a:r>
              <a:rPr kumimoji="1" lang="zh-CN" altLang="en-US" sz="2400" dirty="0"/>
              <a:t>什么是</a:t>
            </a:r>
            <a:r>
              <a:rPr kumimoji="1" lang="en-US" altLang="zh-CN" sz="2400" dirty="0" err="1"/>
              <a:t>ShinyProxy</a:t>
            </a:r>
            <a:endParaRPr kumimoji="1" lang="en-US" altLang="zh-CN" sz="2400" dirty="0"/>
          </a:p>
          <a:p>
            <a:pPr marL="342900" indent="-342900">
              <a:lnSpc>
                <a:spcPct val="120000"/>
              </a:lnSpc>
              <a:buFont typeface="+mj-lt"/>
              <a:buAutoNum type="arabicPeriod"/>
            </a:pPr>
            <a:r>
              <a:rPr kumimoji="1" lang="zh-CN" altLang="en-US" sz="2400" dirty="0"/>
              <a:t>什么是</a:t>
            </a:r>
            <a:r>
              <a:rPr kumimoji="1" lang="en-US" altLang="zh-CN" sz="2400" dirty="0"/>
              <a:t>Docker</a:t>
            </a:r>
          </a:p>
          <a:p>
            <a:pPr marL="342900" indent="-342900">
              <a:lnSpc>
                <a:spcPct val="120000"/>
              </a:lnSpc>
              <a:buFont typeface="+mj-lt"/>
              <a:buAutoNum type="arabicPeriod"/>
            </a:pPr>
            <a:r>
              <a:rPr kumimoji="1" lang="en-US" altLang="zh-CN" sz="2400" dirty="0" err="1"/>
              <a:t>ShinyProxy</a:t>
            </a:r>
            <a:r>
              <a:rPr kumimoji="1" lang="zh-CN" altLang="en-US" sz="2400" dirty="0"/>
              <a:t>的工作模型</a:t>
            </a:r>
            <a:endParaRPr kumimoji="1" lang="en-US" altLang="zh-CN" sz="2400" dirty="0"/>
          </a:p>
          <a:p>
            <a:pPr marL="342900" indent="-342900">
              <a:lnSpc>
                <a:spcPct val="120000"/>
              </a:lnSpc>
              <a:buFont typeface="+mj-lt"/>
              <a:buAutoNum type="arabicPeriod"/>
            </a:pPr>
            <a:r>
              <a:rPr kumimoji="1" lang="en-US" altLang="zh-CN" sz="2400" dirty="0" err="1"/>
              <a:t>ShinyProxy</a:t>
            </a:r>
            <a:r>
              <a:rPr kumimoji="1" lang="zh-CN" altLang="en-US" sz="2400" dirty="0"/>
              <a:t>的扩展性和定制性</a:t>
            </a:r>
            <a:endParaRPr kumimoji="1" lang="en-US" altLang="zh-CN" sz="2400" dirty="0"/>
          </a:p>
          <a:p>
            <a:pPr marL="342900" indent="-342900">
              <a:lnSpc>
                <a:spcPct val="120000"/>
              </a:lnSpc>
              <a:buFont typeface="+mj-lt"/>
              <a:buAutoNum type="arabicPeriod"/>
            </a:pPr>
            <a:r>
              <a:rPr kumimoji="1" lang="en-US" altLang="zh-CN" sz="2400" dirty="0" err="1"/>
              <a:t>ShinyProxy</a:t>
            </a:r>
            <a:r>
              <a:rPr kumimoji="1" lang="zh-CN" altLang="en-US" sz="2400" dirty="0"/>
              <a:t>的部署文件结构建议</a:t>
            </a:r>
            <a:endParaRPr kumimoji="1" lang="en-US" altLang="zh-CN" sz="2400" dirty="0"/>
          </a:p>
          <a:p>
            <a:pPr marL="342900" indent="-342900">
              <a:lnSpc>
                <a:spcPct val="120000"/>
              </a:lnSpc>
              <a:buFont typeface="+mj-lt"/>
              <a:buAutoNum type="arabicPeriod"/>
            </a:pPr>
            <a:r>
              <a:rPr kumimoji="1" lang="en-US" altLang="zh-CN" sz="2400" dirty="0" err="1"/>
              <a:t>ShinyProxy</a:t>
            </a:r>
            <a:r>
              <a:rPr kumimoji="1" lang="zh-CN" altLang="en-US" sz="2400" dirty="0"/>
              <a:t>和其他部署方式的比较</a:t>
            </a:r>
            <a:endParaRPr kumimoji="1" lang="en-US" altLang="zh-CN" sz="2400" dirty="0"/>
          </a:p>
          <a:p>
            <a:pPr marL="342900" indent="-342900">
              <a:lnSpc>
                <a:spcPct val="120000"/>
              </a:lnSpc>
              <a:buFont typeface="+mj-lt"/>
              <a:buAutoNum type="arabicPeriod"/>
            </a:pPr>
            <a:endParaRPr kumimoji="1" lang="en-US" altLang="zh-CN" sz="2400" dirty="0"/>
          </a:p>
          <a:p>
            <a:pPr marL="342900" indent="-342900">
              <a:lnSpc>
                <a:spcPct val="120000"/>
              </a:lnSpc>
              <a:buFont typeface="+mj-lt"/>
              <a:buAutoNum type="arabicPeriod"/>
            </a:pPr>
            <a:endParaRPr kumimoji="1" lang="zh-CN" altLang="en-US" sz="2400" dirty="0"/>
          </a:p>
        </p:txBody>
      </p:sp>
      <p:cxnSp>
        <p:nvCxnSpPr>
          <p:cNvPr id="56" name="Straight Connector 45">
            <a:extLst>
              <a:ext uri="{FF2B5EF4-FFF2-40B4-BE49-F238E27FC236}">
                <a16:creationId xmlns:a16="http://schemas.microsoft.com/office/drawing/2014/main" id="{45B26396-3476-4B52-8CF4-01F3D246D8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840303"/>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8181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4" descr="Illuminated server room panel">
            <a:extLst>
              <a:ext uri="{FF2B5EF4-FFF2-40B4-BE49-F238E27FC236}">
                <a16:creationId xmlns:a16="http://schemas.microsoft.com/office/drawing/2014/main" id="{8ED9AC8A-181F-480E-A0D7-1353D0BE0C21}"/>
              </a:ext>
            </a:extLst>
          </p:cNvPr>
          <p:cNvPicPr>
            <a:picLocks noChangeAspect="1"/>
          </p:cNvPicPr>
          <p:nvPr/>
        </p:nvPicPr>
        <p:blipFill rotWithShape="1">
          <a:blip r:embed="rId2">
            <a:alphaModFix amt="50000"/>
          </a:blip>
          <a:srcRect l="16966" t="-1" r="32600" b="-1"/>
          <a:stretch/>
        </p:blipFill>
        <p:spPr>
          <a:xfrm>
            <a:off x="21" y="10"/>
            <a:ext cx="5181580" cy="6857990"/>
          </a:xfrm>
          <a:prstGeom prst="rect">
            <a:avLst/>
          </a:prstGeom>
        </p:spPr>
      </p:pic>
      <p:sp>
        <p:nvSpPr>
          <p:cNvPr id="2" name="标题 1">
            <a:extLst>
              <a:ext uri="{FF2B5EF4-FFF2-40B4-BE49-F238E27FC236}">
                <a16:creationId xmlns:a16="http://schemas.microsoft.com/office/drawing/2014/main" id="{FFC91B95-A8C9-E24D-8401-B441810406C6}"/>
              </a:ext>
            </a:extLst>
          </p:cNvPr>
          <p:cNvSpPr>
            <a:spLocks noGrp="1"/>
          </p:cNvSpPr>
          <p:nvPr>
            <p:ph type="title"/>
          </p:nvPr>
        </p:nvSpPr>
        <p:spPr>
          <a:xfrm>
            <a:off x="566245" y="1043608"/>
            <a:ext cx="4057650" cy="4770783"/>
          </a:xfrm>
        </p:spPr>
        <p:txBody>
          <a:bodyPr anchor="ctr">
            <a:normAutofit/>
          </a:bodyPr>
          <a:lstStyle/>
          <a:p>
            <a:pPr algn="ctr"/>
            <a:r>
              <a:rPr kumimoji="1" lang="en-US" altLang="zh-CN" dirty="0" err="1"/>
              <a:t>ShinyProxy</a:t>
            </a:r>
            <a:r>
              <a:rPr kumimoji="1" lang="zh-CN" altLang="en-US" dirty="0"/>
              <a:t>和其他部署方式的比较</a:t>
            </a:r>
            <a:endParaRPr kumimoji="1" lang="zh-CN" altLang="en-US" dirty="0">
              <a:solidFill>
                <a:srgbClr val="FFFFFF"/>
              </a:solidFill>
            </a:endParaRPr>
          </a:p>
        </p:txBody>
      </p:sp>
      <p:graphicFrame>
        <p:nvGraphicFramePr>
          <p:cNvPr id="6" name="内容占位符 5">
            <a:extLst>
              <a:ext uri="{FF2B5EF4-FFF2-40B4-BE49-F238E27FC236}">
                <a16:creationId xmlns:a16="http://schemas.microsoft.com/office/drawing/2014/main" id="{ED75FCBE-38D2-FF48-914E-A14F1AE1915C}"/>
              </a:ext>
            </a:extLst>
          </p:cNvPr>
          <p:cNvGraphicFramePr>
            <a:graphicFrameLocks noGrp="1"/>
          </p:cNvGraphicFramePr>
          <p:nvPr>
            <p:ph idx="1"/>
            <p:extLst>
              <p:ext uri="{D42A27DB-BD31-4B8C-83A1-F6EECF244321}">
                <p14:modId xmlns:p14="http://schemas.microsoft.com/office/powerpoint/2010/main" val="3427558170"/>
              </p:ext>
            </p:extLst>
          </p:nvPr>
        </p:nvGraphicFramePr>
        <p:xfrm>
          <a:off x="5412827" y="360565"/>
          <a:ext cx="6327227" cy="6124318"/>
        </p:xfrm>
        <a:graphic>
          <a:graphicData uri="http://schemas.openxmlformats.org/drawingml/2006/table">
            <a:tbl>
              <a:tblPr>
                <a:tableStyleId>{073A0DAA-6AF3-43AB-8588-CEC1D06C72B9}</a:tableStyleId>
              </a:tblPr>
              <a:tblGrid>
                <a:gridCol w="1444259">
                  <a:extLst>
                    <a:ext uri="{9D8B030D-6E8A-4147-A177-3AD203B41FA5}">
                      <a16:colId xmlns:a16="http://schemas.microsoft.com/office/drawing/2014/main" val="2439731687"/>
                    </a:ext>
                  </a:extLst>
                </a:gridCol>
                <a:gridCol w="2452947">
                  <a:extLst>
                    <a:ext uri="{9D8B030D-6E8A-4147-A177-3AD203B41FA5}">
                      <a16:colId xmlns:a16="http://schemas.microsoft.com/office/drawing/2014/main" val="3838437861"/>
                    </a:ext>
                  </a:extLst>
                </a:gridCol>
                <a:gridCol w="2430021">
                  <a:extLst>
                    <a:ext uri="{9D8B030D-6E8A-4147-A177-3AD203B41FA5}">
                      <a16:colId xmlns:a16="http://schemas.microsoft.com/office/drawing/2014/main" val="3844427550"/>
                    </a:ext>
                  </a:extLst>
                </a:gridCol>
              </a:tblGrid>
              <a:tr h="458967">
                <a:tc>
                  <a:txBody>
                    <a:bodyPr/>
                    <a:lstStyle/>
                    <a:p>
                      <a:pPr algn="ctr" fontAlgn="ctr"/>
                      <a:r>
                        <a:rPr lang="zh-CN" altLang="en-US" sz="1600" b="1" u="none" strike="noStrike" dirty="0">
                          <a:effectLst/>
                        </a:rPr>
                        <a:t>　</a:t>
                      </a:r>
                      <a:endParaRPr lang="zh-CN" altLang="en-US" sz="1600" b="1"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ctr" fontAlgn="ctr"/>
                      <a:r>
                        <a:rPr lang="zh-CN" altLang="en-US" sz="1600" b="1" u="none" strike="noStrike" dirty="0">
                          <a:effectLst/>
                        </a:rPr>
                        <a:t>优点</a:t>
                      </a:r>
                      <a:endParaRPr lang="zh-CN" altLang="en-US" sz="1600" b="1"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ctr" fontAlgn="ctr"/>
                      <a:r>
                        <a:rPr lang="zh-CN" altLang="en-US" sz="1600" b="1" u="none" strike="noStrike" dirty="0">
                          <a:effectLst/>
                        </a:rPr>
                        <a:t>缺点</a:t>
                      </a:r>
                      <a:endParaRPr lang="zh-CN" altLang="en-US" sz="1600" b="1"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extLst>
                  <a:ext uri="{0D108BD9-81ED-4DB2-BD59-A6C34878D82A}">
                    <a16:rowId xmlns:a16="http://schemas.microsoft.com/office/drawing/2014/main" val="64919865"/>
                  </a:ext>
                </a:extLst>
              </a:tr>
              <a:tr h="1079168">
                <a:tc>
                  <a:txBody>
                    <a:bodyPr/>
                    <a:lstStyle/>
                    <a:p>
                      <a:pPr algn="l" fontAlgn="ctr"/>
                      <a:r>
                        <a:rPr lang="en-US" sz="1200" b="1" u="none" strike="noStrike" dirty="0" err="1">
                          <a:effectLst/>
                        </a:rPr>
                        <a:t>R</a:t>
                      </a:r>
                      <a:r>
                        <a:rPr lang="en-US" altLang="zh-CN" sz="1200" b="1" u="none" strike="noStrike" dirty="0" err="1">
                          <a:effectLst/>
                        </a:rPr>
                        <a:t>script</a:t>
                      </a:r>
                      <a:r>
                        <a:rPr lang="en-US" sz="1200" b="1" u="none" strike="noStrike" dirty="0">
                          <a:effectLst/>
                        </a:rPr>
                        <a:t> + host "0.0.0.0"</a:t>
                      </a:r>
                      <a:endParaRPr lang="en-US" sz="1200" b="1"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l" fontAlgn="ctr"/>
                      <a:r>
                        <a:rPr lang="zh-CN" altLang="en-US" sz="1200" u="none" strike="noStrike" dirty="0">
                          <a:effectLst/>
                        </a:rPr>
                        <a:t>简单</a:t>
                      </a:r>
                      <a:endParaRPr lang="zh-CN" altLang="en-US" sz="1200" b="0"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l" fontAlgn="ctr"/>
                      <a:r>
                        <a:rPr lang="zh-CN" altLang="en-US" sz="1200" u="none" strike="noStrike">
                          <a:effectLst/>
                        </a:rPr>
                        <a:t>用户管理或者安全性问题全得自己弄；如果涉及到企业内部部署，</a:t>
                      </a:r>
                      <a:r>
                        <a:rPr lang="en-US" sz="1200" u="none" strike="noStrike">
                          <a:effectLst/>
                        </a:rPr>
                        <a:t>IT</a:t>
                      </a:r>
                      <a:r>
                        <a:rPr lang="zh-CN" altLang="en-US" sz="1200" u="none" strike="noStrike">
                          <a:effectLst/>
                        </a:rPr>
                        <a:t>相关要求很难靠自己手工去满足，耗时耗力</a:t>
                      </a:r>
                      <a:endParaRPr lang="zh-CN" altLang="en-US" sz="1200" b="0" i="0" u="none" strike="noStrike">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extLst>
                  <a:ext uri="{0D108BD9-81ED-4DB2-BD59-A6C34878D82A}">
                    <a16:rowId xmlns:a16="http://schemas.microsoft.com/office/drawing/2014/main" val="3644116456"/>
                  </a:ext>
                </a:extLst>
              </a:tr>
              <a:tr h="1079168">
                <a:tc>
                  <a:txBody>
                    <a:bodyPr/>
                    <a:lstStyle/>
                    <a:p>
                      <a:pPr algn="l" fontAlgn="ctr"/>
                      <a:r>
                        <a:rPr lang="en-US" sz="1200" b="1" u="none" strike="noStrike">
                          <a:effectLst/>
                        </a:rPr>
                        <a:t>Shiny Server (Open Source)</a:t>
                      </a:r>
                      <a:endParaRPr lang="en-US" sz="1200" b="1" i="0" u="none" strike="noStrike">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l" fontAlgn="ctr"/>
                      <a:r>
                        <a:rPr lang="zh-CN" altLang="en-US" sz="1200" u="none" strike="noStrike">
                          <a:effectLst/>
                        </a:rPr>
                        <a:t>免费，提供用户管理，安全可靠，和</a:t>
                      </a:r>
                      <a:r>
                        <a:rPr lang="en-US" sz="1200" u="none" strike="noStrike">
                          <a:effectLst/>
                        </a:rPr>
                        <a:t>RStudio IDE</a:t>
                      </a:r>
                      <a:r>
                        <a:rPr lang="zh-CN" altLang="en-US" sz="1200" u="none" strike="noStrike">
                          <a:effectLst/>
                        </a:rPr>
                        <a:t>连通使用方便</a:t>
                      </a:r>
                      <a:endParaRPr lang="zh-CN" altLang="en-US" sz="1200" b="0" i="0" u="none" strike="noStrike">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l" fontAlgn="ctr"/>
                      <a:r>
                        <a:rPr lang="zh-CN" altLang="en-US" sz="1200" u="none" strike="noStrike" dirty="0">
                          <a:effectLst/>
                        </a:rPr>
                        <a:t>不支持</a:t>
                      </a:r>
                      <a:r>
                        <a:rPr lang="en-US" sz="1200" u="none" strike="noStrike" dirty="0">
                          <a:effectLst/>
                        </a:rPr>
                        <a:t>Concurrent，</a:t>
                      </a:r>
                      <a:r>
                        <a:rPr lang="zh-CN" altLang="en-US" sz="1200" u="none" strike="noStrike" dirty="0">
                          <a:effectLst/>
                        </a:rPr>
                        <a:t>由于</a:t>
                      </a:r>
                      <a:r>
                        <a:rPr lang="en-US" sz="1200" u="none" strike="noStrike" dirty="0">
                          <a:effectLst/>
                        </a:rPr>
                        <a:t>R</a:t>
                      </a:r>
                      <a:r>
                        <a:rPr lang="zh-CN" altLang="en-US" sz="1200" u="none" strike="noStrike" dirty="0">
                          <a:effectLst/>
                        </a:rPr>
                        <a:t>是单线程模式，所以很容易导致</a:t>
                      </a:r>
                      <a:r>
                        <a:rPr lang="en-US" sz="1200" u="none" strike="noStrike" dirty="0">
                          <a:effectLst/>
                        </a:rPr>
                        <a:t>App</a:t>
                      </a:r>
                      <a:r>
                        <a:rPr lang="zh-CN" altLang="en-US" sz="1200" u="none" strike="noStrike" dirty="0">
                          <a:effectLst/>
                        </a:rPr>
                        <a:t>响应慢（用户多，或者计算量大等）</a:t>
                      </a:r>
                      <a:endParaRPr lang="zh-CN" altLang="en-US" sz="1200" b="0"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extLst>
                  <a:ext uri="{0D108BD9-81ED-4DB2-BD59-A6C34878D82A}">
                    <a16:rowId xmlns:a16="http://schemas.microsoft.com/office/drawing/2014/main" val="290141618"/>
                  </a:ext>
                </a:extLst>
              </a:tr>
              <a:tr h="1650987">
                <a:tc>
                  <a:txBody>
                    <a:bodyPr/>
                    <a:lstStyle/>
                    <a:p>
                      <a:pPr algn="l" fontAlgn="ctr"/>
                      <a:r>
                        <a:rPr lang="en-US" sz="1200" b="1" u="none" strike="noStrike" dirty="0">
                          <a:effectLst/>
                        </a:rPr>
                        <a:t>RStudio Connect (Shiny Server</a:t>
                      </a:r>
                      <a:r>
                        <a:rPr lang="zh-CN" altLang="en-US" sz="1200" b="1" u="none" strike="noStrike" dirty="0">
                          <a:effectLst/>
                        </a:rPr>
                        <a:t>的商业版）</a:t>
                      </a:r>
                      <a:endParaRPr lang="zh-CN" altLang="en-US" sz="1200" b="1"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l" fontAlgn="ctr"/>
                      <a:r>
                        <a:rPr lang="zh-CN" altLang="en-US" sz="1200" u="none" strike="noStrike" dirty="0">
                          <a:effectLst/>
                        </a:rPr>
                        <a:t>支持</a:t>
                      </a:r>
                      <a:r>
                        <a:rPr lang="en-US" sz="1200" u="none" strike="noStrike" dirty="0">
                          <a:effectLst/>
                        </a:rPr>
                        <a:t>Concurrent，</a:t>
                      </a:r>
                      <a:r>
                        <a:rPr lang="zh-CN" altLang="en-US" sz="1200" u="none" strike="noStrike" dirty="0">
                          <a:effectLst/>
                        </a:rPr>
                        <a:t>支持用户管理，还支持</a:t>
                      </a:r>
                      <a:r>
                        <a:rPr lang="en-US" sz="1200" u="none" strike="noStrike" dirty="0">
                          <a:effectLst/>
                        </a:rPr>
                        <a:t>Python，</a:t>
                      </a:r>
                      <a:r>
                        <a:rPr lang="zh-CN" altLang="en-US" sz="1200" u="none" strike="noStrike" dirty="0">
                          <a:effectLst/>
                        </a:rPr>
                        <a:t>安全可靠，使用方便；成熟商业软件，配套</a:t>
                      </a:r>
                      <a:r>
                        <a:rPr lang="en-US" sz="1200" u="none" strike="noStrike" dirty="0">
                          <a:effectLst/>
                        </a:rPr>
                        <a:t>API</a:t>
                      </a:r>
                      <a:r>
                        <a:rPr lang="zh-CN" altLang="en-US" sz="1200" u="none" strike="noStrike" dirty="0">
                          <a:effectLst/>
                        </a:rPr>
                        <a:t>和功能等都非常丰富，各种场景都有成熟的解决方案提供，提供及时响应的人工服务</a:t>
                      </a:r>
                      <a:endParaRPr lang="zh-CN" altLang="en-US" sz="1200" b="0"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l" fontAlgn="ctr"/>
                      <a:r>
                        <a:rPr lang="zh-CN" altLang="en-US" sz="1200" u="none" strike="noStrike" dirty="0">
                          <a:effectLst/>
                        </a:rPr>
                        <a:t>收费，界面定制化程度不高，通过</a:t>
                      </a:r>
                      <a:r>
                        <a:rPr lang="en-US" sz="1200" u="none" strike="noStrike" dirty="0" err="1">
                          <a:effectLst/>
                        </a:rPr>
                        <a:t>renv</a:t>
                      </a:r>
                      <a:r>
                        <a:rPr lang="zh-CN" altLang="en-US" sz="1200" u="none" strike="noStrike" dirty="0">
                          <a:effectLst/>
                        </a:rPr>
                        <a:t>和</a:t>
                      </a:r>
                      <a:r>
                        <a:rPr lang="en-US" sz="1200" u="none" strike="noStrike" dirty="0">
                          <a:effectLst/>
                        </a:rPr>
                        <a:t>packrat</a:t>
                      </a:r>
                      <a:r>
                        <a:rPr lang="zh-CN" altLang="en-US" sz="1200" u="none" strike="noStrike" dirty="0">
                          <a:effectLst/>
                        </a:rPr>
                        <a:t>来管理运行环境，某些情况下有问题比较难自己解决（比如最近遇到的</a:t>
                      </a:r>
                      <a:r>
                        <a:rPr lang="en-US" sz="1200" u="none" strike="noStrike" dirty="0">
                          <a:effectLst/>
                        </a:rPr>
                        <a:t>bs4book</a:t>
                      </a:r>
                      <a:r>
                        <a:rPr lang="zh-CN" altLang="en-US" sz="1200" u="none" strike="noStrike" dirty="0">
                          <a:effectLst/>
                        </a:rPr>
                        <a:t>的问题）</a:t>
                      </a:r>
                      <a:endParaRPr lang="zh-CN" altLang="en-US" sz="1200" b="0"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extLst>
                  <a:ext uri="{0D108BD9-81ED-4DB2-BD59-A6C34878D82A}">
                    <a16:rowId xmlns:a16="http://schemas.microsoft.com/office/drawing/2014/main" val="2699987689"/>
                  </a:ext>
                </a:extLst>
              </a:tr>
              <a:tr h="1856028">
                <a:tc>
                  <a:txBody>
                    <a:bodyPr/>
                    <a:lstStyle/>
                    <a:p>
                      <a:pPr algn="l" fontAlgn="ctr"/>
                      <a:r>
                        <a:rPr lang="en-US" sz="1200" b="1" u="none" strike="noStrike" dirty="0" err="1">
                          <a:effectLst/>
                        </a:rPr>
                        <a:t>ShinyProxy</a:t>
                      </a:r>
                      <a:endParaRPr lang="en-US" sz="1200" b="1"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l" fontAlgn="ctr"/>
                      <a:r>
                        <a:rPr lang="zh-CN" altLang="en-US" sz="1200" u="none" strike="noStrike">
                          <a:effectLst/>
                        </a:rPr>
                        <a:t>免费开源，可扩展可定制化程度高，工作模型清晰简单，支持用户管理，使用</a:t>
                      </a:r>
                      <a:r>
                        <a:rPr lang="en-US" sz="1200" u="none" strike="noStrike">
                          <a:effectLst/>
                        </a:rPr>
                        <a:t>Docker</a:t>
                      </a:r>
                      <a:r>
                        <a:rPr lang="zh-CN" altLang="en-US" sz="1200" u="none" strike="noStrike">
                          <a:effectLst/>
                        </a:rPr>
                        <a:t>技术部署方便，</a:t>
                      </a:r>
                      <a:r>
                        <a:rPr lang="en-US" sz="1200" u="none" strike="noStrike">
                          <a:effectLst/>
                        </a:rPr>
                        <a:t>Debug</a:t>
                      </a:r>
                      <a:r>
                        <a:rPr lang="zh-CN" altLang="en-US" sz="1200" u="none" strike="noStrike">
                          <a:effectLst/>
                        </a:rPr>
                        <a:t>等都非常方便</a:t>
                      </a:r>
                      <a:endParaRPr lang="zh-CN" altLang="en-US" sz="1200" b="0" i="0" u="none" strike="noStrike">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tc>
                  <a:txBody>
                    <a:bodyPr/>
                    <a:lstStyle/>
                    <a:p>
                      <a:pPr algn="l" fontAlgn="ctr"/>
                      <a:r>
                        <a:rPr lang="zh-CN" altLang="en-US" sz="1200" u="none" strike="noStrike" dirty="0">
                          <a:effectLst/>
                        </a:rPr>
                        <a:t>使用门槛比较高，需要一定的学习；开放灵活带来的副作用是遇到问题后，或者应用到不同的场景时，需要自己去摸索解决；此外企业内部署时，会面临一些</a:t>
                      </a:r>
                      <a:r>
                        <a:rPr lang="en-US" sz="1200" u="none" strike="noStrike" dirty="0">
                          <a:effectLst/>
                        </a:rPr>
                        <a:t>IT</a:t>
                      </a:r>
                      <a:r>
                        <a:rPr lang="zh-CN" altLang="en-US" sz="1200" u="none" strike="noStrike" dirty="0">
                          <a:effectLst/>
                        </a:rPr>
                        <a:t>方面的要求，可能会非常麻烦</a:t>
                      </a:r>
                      <a:endParaRPr lang="zh-CN" altLang="en-US" sz="1200" b="0" i="0" u="none" strike="noStrike" dirty="0">
                        <a:solidFill>
                          <a:srgbClr val="000000"/>
                        </a:solidFill>
                        <a:effectLst/>
                        <a:latin typeface="微软雅黑 Light" panose="020B0502040204020203" pitchFamily="34" charset="-122"/>
                        <a:ea typeface="微软雅黑 Light" panose="020B0502040204020203" pitchFamily="34" charset="-122"/>
                      </a:endParaRPr>
                    </a:p>
                  </a:txBody>
                  <a:tcPr marL="108000" marR="72000" marT="7916" marB="0" anchor="ctr"/>
                </a:tc>
                <a:extLst>
                  <a:ext uri="{0D108BD9-81ED-4DB2-BD59-A6C34878D82A}">
                    <a16:rowId xmlns:a16="http://schemas.microsoft.com/office/drawing/2014/main" val="2485366882"/>
                  </a:ext>
                </a:extLst>
              </a:tr>
            </a:tbl>
          </a:graphicData>
        </a:graphic>
      </p:graphicFrame>
    </p:spTree>
    <p:extLst>
      <p:ext uri="{BB962C8B-B14F-4D97-AF65-F5344CB8AC3E}">
        <p14:creationId xmlns:p14="http://schemas.microsoft.com/office/powerpoint/2010/main" val="2972876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46">
            <a:extLst>
              <a:ext uri="{FF2B5EF4-FFF2-40B4-BE49-F238E27FC236}">
                <a16:creationId xmlns:a16="http://schemas.microsoft.com/office/drawing/2014/main" id="{1C8B38D4-9D92-4608-A16B-260E8CC21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CF85FD6C-2795-BE45-A4B6-507C2F749E45}"/>
              </a:ext>
            </a:extLst>
          </p:cNvPr>
          <p:cNvSpPr>
            <a:spLocks noGrp="1"/>
          </p:cNvSpPr>
          <p:nvPr>
            <p:ph type="title"/>
          </p:nvPr>
        </p:nvSpPr>
        <p:spPr>
          <a:xfrm>
            <a:off x="1430338" y="5641304"/>
            <a:ext cx="9237661" cy="996286"/>
          </a:xfrm>
        </p:spPr>
        <p:txBody>
          <a:bodyPr anchor="t">
            <a:normAutofit/>
          </a:bodyPr>
          <a:lstStyle/>
          <a:p>
            <a:r>
              <a:rPr kumimoji="1" lang="en-US" altLang="zh-CN"/>
              <a:t>Resources</a:t>
            </a:r>
            <a:endParaRPr kumimoji="1" lang="zh-CN" altLang="en-US"/>
          </a:p>
        </p:txBody>
      </p:sp>
      <p:cxnSp>
        <p:nvCxnSpPr>
          <p:cNvPr id="59" name="Straight Connector 48">
            <a:extLst>
              <a:ext uri="{FF2B5EF4-FFF2-40B4-BE49-F238E27FC236}">
                <a16:creationId xmlns:a16="http://schemas.microsoft.com/office/drawing/2014/main" id="{A18AB815-F7F2-44CA-A973-E4E11087FC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334000"/>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42" name="内容占位符 2">
            <a:extLst>
              <a:ext uri="{FF2B5EF4-FFF2-40B4-BE49-F238E27FC236}">
                <a16:creationId xmlns:a16="http://schemas.microsoft.com/office/drawing/2014/main" id="{07689A52-6B5A-43E7-AD5E-F42B87EDE9D8}"/>
              </a:ext>
            </a:extLst>
          </p:cNvPr>
          <p:cNvGraphicFramePr>
            <a:graphicFrameLocks noGrp="1"/>
          </p:cNvGraphicFramePr>
          <p:nvPr>
            <p:ph idx="1"/>
            <p:extLst>
              <p:ext uri="{D42A27DB-BD31-4B8C-83A1-F6EECF244321}">
                <p14:modId xmlns:p14="http://schemas.microsoft.com/office/powerpoint/2010/main" val="3892319046"/>
              </p:ext>
            </p:extLst>
          </p:nvPr>
        </p:nvGraphicFramePr>
        <p:xfrm>
          <a:off x="1430338" y="1078173"/>
          <a:ext cx="9237662" cy="34073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622137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9" name="Straight Connector 6">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0" name="Rectangle 8">
            <a:extLst>
              <a:ext uri="{FF2B5EF4-FFF2-40B4-BE49-F238E27FC236}">
                <a16:creationId xmlns:a16="http://schemas.microsoft.com/office/drawing/2014/main" id="{75E183CC-BBFB-4440-B192-64C806A4D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ADDD6E8-707C-244E-8D45-EBD3ACCBD7BB}"/>
              </a:ext>
            </a:extLst>
          </p:cNvPr>
          <p:cNvSpPr>
            <a:spLocks noGrp="1"/>
          </p:cNvSpPr>
          <p:nvPr>
            <p:ph type="title"/>
          </p:nvPr>
        </p:nvSpPr>
        <p:spPr>
          <a:xfrm>
            <a:off x="1429612" y="1013984"/>
            <a:ext cx="7714388" cy="3260635"/>
          </a:xfrm>
        </p:spPr>
        <p:txBody>
          <a:bodyPr vert="horz" lIns="91440" tIns="45720" rIns="91440" bIns="45720" rtlCol="0" anchor="b">
            <a:normAutofit/>
          </a:bodyPr>
          <a:lstStyle/>
          <a:p>
            <a:r>
              <a:rPr kumimoji="1" lang="zh-CN" altLang="en-US" cap="all" spc="600"/>
              <a:t>谢谢！</a:t>
            </a:r>
            <a:endParaRPr kumimoji="1" lang="zh-CN" altLang="en-US" cap="all" spc="600" dirty="0"/>
          </a:p>
        </p:txBody>
      </p:sp>
      <p:cxnSp>
        <p:nvCxnSpPr>
          <p:cNvPr id="21" name="Straight Connector 10">
            <a:extLst>
              <a:ext uri="{FF2B5EF4-FFF2-40B4-BE49-F238E27FC236}">
                <a16:creationId xmlns:a16="http://schemas.microsoft.com/office/drawing/2014/main" id="{33E5BD89-6A5F-4A85-8770-18685C9BB2B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1640972"/>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25">
            <a:extLst>
              <a:ext uri="{FF2B5EF4-FFF2-40B4-BE49-F238E27FC236}">
                <a16:creationId xmlns:a16="http://schemas.microsoft.com/office/drawing/2014/main" id="{1C8B38D4-9D92-4608-A16B-260E8CC21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9D28EA37-42E6-5D43-9B58-97DB342CA18D}"/>
              </a:ext>
            </a:extLst>
          </p:cNvPr>
          <p:cNvSpPr>
            <a:spLocks noGrp="1"/>
          </p:cNvSpPr>
          <p:nvPr>
            <p:ph type="title"/>
          </p:nvPr>
        </p:nvSpPr>
        <p:spPr>
          <a:xfrm>
            <a:off x="1430338" y="5641304"/>
            <a:ext cx="9237661" cy="996286"/>
          </a:xfrm>
        </p:spPr>
        <p:txBody>
          <a:bodyPr anchor="t">
            <a:normAutofit/>
          </a:bodyPr>
          <a:lstStyle/>
          <a:p>
            <a:r>
              <a:rPr kumimoji="1" lang="zh-CN" altLang="en-US" dirty="0"/>
              <a:t>什么是</a:t>
            </a:r>
            <a:r>
              <a:rPr kumimoji="1" lang="en-US" altLang="zh-CN" dirty="0"/>
              <a:t>Shiny</a:t>
            </a:r>
            <a:r>
              <a:rPr kumimoji="1" lang="zh-CN" altLang="en-US" dirty="0"/>
              <a:t> </a:t>
            </a:r>
            <a:r>
              <a:rPr kumimoji="1" lang="en-US" altLang="zh-CN" dirty="0"/>
              <a:t>App</a:t>
            </a:r>
            <a:r>
              <a:rPr kumimoji="1" lang="zh-CN" altLang="en-US" dirty="0"/>
              <a:t>？</a:t>
            </a:r>
          </a:p>
        </p:txBody>
      </p:sp>
      <p:cxnSp>
        <p:nvCxnSpPr>
          <p:cNvPr id="39" name="Straight Connector 27">
            <a:extLst>
              <a:ext uri="{FF2B5EF4-FFF2-40B4-BE49-F238E27FC236}">
                <a16:creationId xmlns:a16="http://schemas.microsoft.com/office/drawing/2014/main" id="{A18AB815-F7F2-44CA-A973-E4E11087FC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334000"/>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内容占位符 2">
            <a:extLst>
              <a:ext uri="{FF2B5EF4-FFF2-40B4-BE49-F238E27FC236}">
                <a16:creationId xmlns:a16="http://schemas.microsoft.com/office/drawing/2014/main" id="{1189A765-0418-42CE-A8C9-0C06AD04270D}"/>
              </a:ext>
            </a:extLst>
          </p:cNvPr>
          <p:cNvGraphicFramePr>
            <a:graphicFrameLocks noGrp="1"/>
          </p:cNvGraphicFramePr>
          <p:nvPr>
            <p:ph idx="1"/>
            <p:extLst>
              <p:ext uri="{D42A27DB-BD31-4B8C-83A1-F6EECF244321}">
                <p14:modId xmlns:p14="http://schemas.microsoft.com/office/powerpoint/2010/main" val="1477169370"/>
              </p:ext>
            </p:extLst>
          </p:nvPr>
        </p:nvGraphicFramePr>
        <p:xfrm>
          <a:off x="914399" y="1078173"/>
          <a:ext cx="10321159" cy="3777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7494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2">
            <a:extLst>
              <a:ext uri="{FF2B5EF4-FFF2-40B4-BE49-F238E27FC236}">
                <a16:creationId xmlns:a16="http://schemas.microsoft.com/office/drawing/2014/main" id="{74195ED9-15F9-4A18-B356-696821B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6"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4">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0AD9286C-74BD-6842-90DF-C557E2D2368A}"/>
              </a:ext>
            </a:extLst>
          </p:cNvPr>
          <p:cNvSpPr>
            <a:spLocks noGrp="1"/>
          </p:cNvSpPr>
          <p:nvPr>
            <p:ph type="title"/>
          </p:nvPr>
        </p:nvSpPr>
        <p:spPr>
          <a:xfrm>
            <a:off x="924910" y="1524000"/>
            <a:ext cx="3831336" cy="3810000"/>
          </a:xfrm>
        </p:spPr>
        <p:txBody>
          <a:bodyPr anchor="ctr">
            <a:normAutofit/>
          </a:bodyPr>
          <a:lstStyle/>
          <a:p>
            <a:pPr algn="r"/>
            <a:r>
              <a:rPr kumimoji="1" lang="zh-CN" altLang="en-US" dirty="0"/>
              <a:t>什么是</a:t>
            </a:r>
            <a:r>
              <a:rPr kumimoji="1" lang="en-US" altLang="zh-CN" dirty="0"/>
              <a:t>Shiny</a:t>
            </a:r>
            <a:r>
              <a:rPr kumimoji="1" lang="zh-CN" altLang="en-US" dirty="0"/>
              <a:t> </a:t>
            </a:r>
            <a:r>
              <a:rPr kumimoji="1" lang="en-US" altLang="zh-CN" dirty="0"/>
              <a:t>Apps</a:t>
            </a:r>
            <a:r>
              <a:rPr kumimoji="1" lang="zh-CN" altLang="en-US" dirty="0"/>
              <a:t> </a:t>
            </a:r>
            <a:br>
              <a:rPr kumimoji="1" lang="en-US" altLang="zh-CN" dirty="0"/>
            </a:br>
            <a:r>
              <a:rPr kumimoji="1" lang="zh-CN" altLang="en-US" dirty="0"/>
              <a:t>（</a:t>
            </a:r>
            <a:r>
              <a:rPr kumimoji="1" lang="en-US" altLang="zh-CN" dirty="0"/>
              <a:t>for</a:t>
            </a:r>
            <a:r>
              <a:rPr kumimoji="1" lang="zh-CN" altLang="en-US" dirty="0"/>
              <a:t> </a:t>
            </a:r>
            <a:r>
              <a:rPr kumimoji="1" lang="en-US" altLang="zh-CN" dirty="0"/>
              <a:t>Excel</a:t>
            </a:r>
            <a:r>
              <a:rPr kumimoji="1" lang="zh-CN" altLang="en-US" dirty="0"/>
              <a:t>用户</a:t>
            </a:r>
            <a:r>
              <a:rPr kumimoji="1" lang="en-US" altLang="zh-CN" dirty="0"/>
              <a:t>,</a:t>
            </a:r>
            <a:r>
              <a:rPr kumimoji="1" lang="zh-CN" altLang="en-US" dirty="0"/>
              <a:t> </a:t>
            </a:r>
            <a:r>
              <a:rPr kumimoji="1" lang="en-US" altLang="zh-CN" dirty="0"/>
              <a:t>in</a:t>
            </a:r>
            <a:r>
              <a:rPr kumimoji="1" lang="zh-CN" altLang="en-US" dirty="0"/>
              <a:t> 大白话）</a:t>
            </a:r>
          </a:p>
        </p:txBody>
      </p:sp>
      <p:sp>
        <p:nvSpPr>
          <p:cNvPr id="3" name="内容占位符 2">
            <a:extLst>
              <a:ext uri="{FF2B5EF4-FFF2-40B4-BE49-F238E27FC236}">
                <a16:creationId xmlns:a16="http://schemas.microsoft.com/office/drawing/2014/main" id="{00534375-EA75-9941-A609-EF63DC5CE22F}"/>
              </a:ext>
            </a:extLst>
          </p:cNvPr>
          <p:cNvSpPr>
            <a:spLocks noGrp="1"/>
          </p:cNvSpPr>
          <p:nvPr>
            <p:ph idx="1"/>
          </p:nvPr>
        </p:nvSpPr>
        <p:spPr>
          <a:xfrm>
            <a:off x="5055476" y="1240221"/>
            <a:ext cx="5612524" cy="4393323"/>
          </a:xfrm>
        </p:spPr>
        <p:txBody>
          <a:bodyPr anchor="ctr">
            <a:normAutofit lnSpcReduction="10000"/>
          </a:bodyPr>
          <a:lstStyle/>
          <a:p>
            <a:pPr>
              <a:lnSpc>
                <a:spcPct val="120000"/>
              </a:lnSpc>
            </a:pPr>
            <a:r>
              <a:rPr kumimoji="1" lang="en-US" altLang="zh-CN" sz="1600" dirty="0"/>
              <a:t>Excel</a:t>
            </a:r>
            <a:r>
              <a:rPr kumimoji="1" lang="zh-CN" altLang="en-US" sz="1600" dirty="0"/>
              <a:t> </a:t>
            </a:r>
            <a:r>
              <a:rPr kumimoji="1" lang="en-US" altLang="zh-CN" sz="1600" dirty="0"/>
              <a:t>=</a:t>
            </a:r>
            <a:r>
              <a:rPr kumimoji="1" lang="zh-CN" altLang="en-US" sz="1600" dirty="0"/>
              <a:t> 集成化的数据</a:t>
            </a:r>
            <a:r>
              <a:rPr kumimoji="1" lang="en-US" altLang="zh-CN" sz="1600" dirty="0"/>
              <a:t>+</a:t>
            </a:r>
            <a:r>
              <a:rPr kumimoji="1" lang="zh-CN" altLang="en-US" sz="1600" dirty="0"/>
              <a:t>逻辑</a:t>
            </a:r>
            <a:r>
              <a:rPr kumimoji="1" lang="en-US" altLang="zh-CN" sz="1600" dirty="0"/>
              <a:t>+</a:t>
            </a:r>
            <a:r>
              <a:rPr kumimoji="1" lang="zh-CN" altLang="en-US" sz="1600" dirty="0"/>
              <a:t>图表，且便于分享</a:t>
            </a:r>
            <a:endParaRPr kumimoji="1" lang="en-US" altLang="zh-CN" sz="1600" dirty="0"/>
          </a:p>
          <a:p>
            <a:pPr>
              <a:lnSpc>
                <a:spcPct val="120000"/>
              </a:lnSpc>
            </a:pPr>
            <a:r>
              <a:rPr kumimoji="1" lang="en-US" altLang="zh-CN" sz="1600" dirty="0"/>
              <a:t>R</a:t>
            </a:r>
            <a:r>
              <a:rPr kumimoji="1" lang="zh-CN" altLang="en-US" sz="1600" dirty="0"/>
              <a:t> </a:t>
            </a:r>
            <a:r>
              <a:rPr kumimoji="1" lang="en-US" altLang="zh-CN" sz="1600" dirty="0"/>
              <a:t>+</a:t>
            </a:r>
            <a:r>
              <a:rPr kumimoji="1" lang="zh-CN" altLang="en-US" sz="1600" dirty="0"/>
              <a:t> </a:t>
            </a:r>
            <a:r>
              <a:rPr kumimoji="1" lang="en-US" altLang="zh-CN" sz="1600" dirty="0"/>
              <a:t>Shiny</a:t>
            </a:r>
            <a:r>
              <a:rPr kumimoji="1" lang="zh-CN" altLang="en-US" sz="1600" dirty="0"/>
              <a:t>不但具备</a:t>
            </a:r>
            <a:r>
              <a:rPr kumimoji="1" lang="en-US" altLang="zh-CN" sz="1600" dirty="0"/>
              <a:t>Excel</a:t>
            </a:r>
            <a:r>
              <a:rPr kumimoji="1" lang="zh-CN" altLang="en-US" sz="1600" dirty="0"/>
              <a:t>的高度灵活性，而且能够处理</a:t>
            </a:r>
            <a:r>
              <a:rPr kumimoji="1" lang="en-US" altLang="zh-CN" sz="1600" dirty="0"/>
              <a:t>(</a:t>
            </a:r>
            <a:r>
              <a:rPr kumimoji="1" lang="en-US" altLang="zh-CN" sz="1600" dirty="0" err="1"/>
              <a:t>data.table</a:t>
            </a:r>
            <a:r>
              <a:rPr kumimoji="1" lang="en-US" altLang="zh-CN" sz="1600" dirty="0"/>
              <a:t>,</a:t>
            </a:r>
            <a:r>
              <a:rPr kumimoji="1" lang="zh-CN" altLang="en-US" sz="1600" dirty="0"/>
              <a:t> </a:t>
            </a:r>
            <a:r>
              <a:rPr kumimoji="1" lang="en-US" altLang="zh-CN" sz="1600" dirty="0" err="1"/>
              <a:t>tidyverse</a:t>
            </a:r>
            <a:r>
              <a:rPr kumimoji="1" lang="en-US" altLang="zh-CN" sz="1600" dirty="0"/>
              <a:t>)</a:t>
            </a:r>
            <a:r>
              <a:rPr kumimoji="1" lang="zh-CN" altLang="en-US" sz="1600" dirty="0"/>
              <a:t>远比</a:t>
            </a:r>
            <a:r>
              <a:rPr kumimoji="1" lang="en-US" altLang="zh-CN" sz="1600" dirty="0"/>
              <a:t>Excel</a:t>
            </a:r>
            <a:r>
              <a:rPr kumimoji="1" lang="zh-CN" altLang="en-US" sz="1600" dirty="0"/>
              <a:t>复杂的数据、模型</a:t>
            </a:r>
            <a:r>
              <a:rPr kumimoji="1" lang="en-US" altLang="zh-CN" sz="1600" dirty="0"/>
              <a:t>(libraries)</a:t>
            </a:r>
            <a:r>
              <a:rPr kumimoji="1" lang="zh-CN" altLang="en-US" sz="1600" dirty="0"/>
              <a:t>，通过代码方式保证模型研究的可重复性</a:t>
            </a:r>
            <a:r>
              <a:rPr kumimoji="1" lang="en-US" altLang="zh-CN" sz="1600" dirty="0"/>
              <a:t>(R</a:t>
            </a:r>
            <a:r>
              <a:rPr kumimoji="1" lang="zh-CN" altLang="en-US" sz="1600" dirty="0"/>
              <a:t> </a:t>
            </a:r>
            <a:r>
              <a:rPr kumimoji="1" lang="en-US" altLang="zh-CN" sz="1600" dirty="0"/>
              <a:t>packages,</a:t>
            </a:r>
            <a:r>
              <a:rPr kumimoji="1" lang="zh-CN" altLang="en-US" sz="1600" dirty="0"/>
              <a:t> </a:t>
            </a:r>
            <a:r>
              <a:rPr kumimoji="1" lang="en-US" altLang="zh-CN" sz="1600" dirty="0"/>
              <a:t>Git)</a:t>
            </a:r>
            <a:r>
              <a:rPr kumimoji="1" lang="zh-CN" altLang="en-US" sz="1600" dirty="0"/>
              <a:t>，更加精美动态的图表（</a:t>
            </a:r>
            <a:r>
              <a:rPr kumimoji="1" lang="en-US" altLang="zh-CN" sz="1600" dirty="0" err="1"/>
              <a:t>rmarkdown</a:t>
            </a:r>
            <a:r>
              <a:rPr kumimoji="1" lang="en-US" altLang="zh-CN" sz="1600" dirty="0"/>
              <a:t>,</a:t>
            </a:r>
            <a:r>
              <a:rPr kumimoji="1" lang="zh-CN" altLang="en-US" sz="1600" dirty="0"/>
              <a:t> </a:t>
            </a:r>
            <a:r>
              <a:rPr kumimoji="1" lang="en-US" altLang="zh-CN" sz="1600" dirty="0"/>
              <a:t>ggplot2,</a:t>
            </a:r>
            <a:r>
              <a:rPr kumimoji="1" lang="zh-CN" altLang="en-US" sz="1600" dirty="0"/>
              <a:t> </a:t>
            </a:r>
            <a:r>
              <a:rPr kumimoji="1" lang="en-US" altLang="zh-CN" sz="1600" dirty="0"/>
              <a:t>echarts4r,</a:t>
            </a:r>
            <a:r>
              <a:rPr kumimoji="1" lang="zh-CN" altLang="en-US" sz="1600" dirty="0"/>
              <a:t> </a:t>
            </a:r>
            <a:r>
              <a:rPr kumimoji="1" lang="en-US" altLang="zh-CN" sz="1600" dirty="0"/>
              <a:t>DT,</a:t>
            </a:r>
            <a:r>
              <a:rPr kumimoji="1" lang="zh-CN" altLang="en-US" sz="1600" dirty="0"/>
              <a:t> </a:t>
            </a:r>
            <a:r>
              <a:rPr kumimoji="1" lang="en-US" altLang="zh-CN" sz="1600" dirty="0"/>
              <a:t>formattable...)</a:t>
            </a:r>
            <a:r>
              <a:rPr kumimoji="1" lang="zh-CN" altLang="en-US" sz="1600" dirty="0"/>
              <a:t>，以及更加动态规模的模型分享机制</a:t>
            </a:r>
            <a:r>
              <a:rPr kumimoji="1" lang="en-US" altLang="zh-CN" sz="1600" dirty="0"/>
              <a:t>(Shiny,</a:t>
            </a:r>
            <a:r>
              <a:rPr kumimoji="1" lang="zh-CN" altLang="en-US" sz="1600" dirty="0"/>
              <a:t> </a:t>
            </a:r>
            <a:r>
              <a:rPr kumimoji="1" lang="en-US" altLang="zh-CN" sz="1600" dirty="0"/>
              <a:t>Plumber…)</a:t>
            </a:r>
          </a:p>
          <a:p>
            <a:pPr>
              <a:lnSpc>
                <a:spcPct val="120000"/>
              </a:lnSpc>
            </a:pPr>
            <a:r>
              <a:rPr kumimoji="1" lang="zh-CN" altLang="en-US" sz="1600" dirty="0"/>
              <a:t>简单来说，在</a:t>
            </a:r>
            <a:r>
              <a:rPr kumimoji="1" lang="en-US" altLang="zh-CN" sz="1600" dirty="0"/>
              <a:t>21</a:t>
            </a:r>
            <a:r>
              <a:rPr kumimoji="1" lang="zh-CN" altLang="en-US" sz="1600" dirty="0"/>
              <a:t>世纪，一个非那么计算机背景的</a:t>
            </a:r>
            <a:r>
              <a:rPr kumimoji="1" lang="en-US" altLang="zh-CN" sz="1600" dirty="0"/>
              <a:t>R</a:t>
            </a:r>
            <a:r>
              <a:rPr kumimoji="1" lang="zh-CN" altLang="en-US" sz="1600" dirty="0"/>
              <a:t>用户，能靠自己的手指，用数个小时完成，数年前传统</a:t>
            </a:r>
            <a:r>
              <a:rPr kumimoji="1" lang="en-US" altLang="zh-CN" sz="1600" dirty="0"/>
              <a:t>IT</a:t>
            </a:r>
            <a:r>
              <a:rPr kumimoji="1" lang="zh-CN" altLang="en-US" sz="1600" dirty="0"/>
              <a:t>人员需要耗时许久也许还没办法达到的效果 </a:t>
            </a:r>
            <a:r>
              <a:rPr kumimoji="1" lang="en-US" altLang="zh-CN" sz="1600" dirty="0"/>
              <a:t>——</a:t>
            </a:r>
            <a:r>
              <a:rPr kumimoji="1" lang="zh-CN" altLang="en-US" sz="1600" dirty="0"/>
              <a:t> 一个动态漂亮</a:t>
            </a:r>
            <a:r>
              <a:rPr kumimoji="1" lang="en-US" altLang="zh-CN" sz="1600" dirty="0"/>
              <a:t>Web</a:t>
            </a:r>
            <a:r>
              <a:rPr kumimoji="1" lang="zh-CN" altLang="en-US" sz="1600" dirty="0"/>
              <a:t> </a:t>
            </a:r>
            <a:r>
              <a:rPr kumimoji="1" lang="en-US" altLang="zh-CN" sz="1600" dirty="0"/>
              <a:t>based</a:t>
            </a:r>
            <a:r>
              <a:rPr kumimoji="1" lang="zh-CN" altLang="en-US" sz="1600" dirty="0"/>
              <a:t>数据分析模型，而且借助平台很容易达到</a:t>
            </a:r>
            <a:r>
              <a:rPr kumimoji="1" lang="en-US" altLang="zh-CN" sz="1600" dirty="0"/>
              <a:t>Production</a:t>
            </a:r>
            <a:r>
              <a:rPr kumimoji="1" lang="zh-CN" altLang="en-US" sz="1600" dirty="0"/>
              <a:t> </a:t>
            </a:r>
            <a:r>
              <a:rPr kumimoji="1" lang="en-US" altLang="zh-CN" sz="1600" dirty="0"/>
              <a:t>Ready</a:t>
            </a:r>
            <a:r>
              <a:rPr kumimoji="1" lang="zh-CN" altLang="en-US" sz="1600" dirty="0"/>
              <a:t>的状态</a:t>
            </a:r>
            <a:r>
              <a:rPr kumimoji="1" lang="en-US" altLang="zh-CN" sz="1600" dirty="0"/>
              <a:t>——</a:t>
            </a:r>
            <a:r>
              <a:rPr kumimoji="1" lang="zh-CN" altLang="en-US" sz="1600" dirty="0"/>
              <a:t>这要归功于</a:t>
            </a:r>
            <a:r>
              <a:rPr kumimoji="1" lang="en-US" altLang="zh-CN" sz="1600" dirty="0"/>
              <a:t>R</a:t>
            </a:r>
            <a:r>
              <a:rPr kumimoji="1" lang="zh-CN" altLang="en-US" sz="1600" dirty="0"/>
              <a:t>社区以及</a:t>
            </a:r>
            <a:r>
              <a:rPr kumimoji="1" lang="en-US" altLang="zh-CN" sz="1600" dirty="0"/>
              <a:t>RStudio</a:t>
            </a:r>
          </a:p>
        </p:txBody>
      </p:sp>
    </p:spTree>
    <p:extLst>
      <p:ext uri="{BB962C8B-B14F-4D97-AF65-F5344CB8AC3E}">
        <p14:creationId xmlns:p14="http://schemas.microsoft.com/office/powerpoint/2010/main" val="1233852241"/>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6BA5B5-4274-1942-822D-33A784A4014D}"/>
              </a:ext>
            </a:extLst>
          </p:cNvPr>
          <p:cNvSpPr>
            <a:spLocks noGrp="1"/>
          </p:cNvSpPr>
          <p:nvPr>
            <p:ph type="title"/>
          </p:nvPr>
        </p:nvSpPr>
        <p:spPr>
          <a:xfrm>
            <a:off x="42200" y="-274745"/>
            <a:ext cx="9238434" cy="889592"/>
          </a:xfrm>
        </p:spPr>
        <p:txBody>
          <a:bodyPr/>
          <a:lstStyle/>
          <a:p>
            <a:r>
              <a:rPr kumimoji="1" lang="en-US" altLang="zh-CN" dirty="0"/>
              <a:t>Shiny</a:t>
            </a:r>
            <a:r>
              <a:rPr kumimoji="1" lang="zh-CN" altLang="en-US" dirty="0"/>
              <a:t> </a:t>
            </a:r>
            <a:r>
              <a:rPr kumimoji="1" lang="en-US" altLang="zh-CN" dirty="0"/>
              <a:t>App</a:t>
            </a:r>
            <a:r>
              <a:rPr kumimoji="1" lang="zh-CN" altLang="en-US" dirty="0"/>
              <a:t>示例</a:t>
            </a:r>
          </a:p>
        </p:txBody>
      </p:sp>
      <p:sp>
        <p:nvSpPr>
          <p:cNvPr id="4" name="内容占位符 3">
            <a:extLst>
              <a:ext uri="{FF2B5EF4-FFF2-40B4-BE49-F238E27FC236}">
                <a16:creationId xmlns:a16="http://schemas.microsoft.com/office/drawing/2014/main" id="{508C36CD-119F-424F-AC49-B8C98836F412}"/>
              </a:ext>
            </a:extLst>
          </p:cNvPr>
          <p:cNvSpPr>
            <a:spLocks noGrp="1"/>
          </p:cNvSpPr>
          <p:nvPr>
            <p:ph sz="half" idx="1"/>
          </p:nvPr>
        </p:nvSpPr>
        <p:spPr/>
        <p:txBody>
          <a:bodyPr/>
          <a:lstStyle/>
          <a:p>
            <a:r>
              <a:rPr lang="en-US" altLang="zh-CN" dirty="0"/>
              <a:t>R</a:t>
            </a:r>
            <a:r>
              <a:rPr lang="zh-CN" altLang="en-US" dirty="0"/>
              <a:t>代码</a:t>
            </a:r>
          </a:p>
        </p:txBody>
      </p:sp>
      <p:sp>
        <p:nvSpPr>
          <p:cNvPr id="5" name="内容占位符 4">
            <a:extLst>
              <a:ext uri="{FF2B5EF4-FFF2-40B4-BE49-F238E27FC236}">
                <a16:creationId xmlns:a16="http://schemas.microsoft.com/office/drawing/2014/main" id="{08E80AA8-65AA-844D-9A2C-B7B51B46B01E}"/>
              </a:ext>
            </a:extLst>
          </p:cNvPr>
          <p:cNvSpPr>
            <a:spLocks noGrp="1"/>
          </p:cNvSpPr>
          <p:nvPr>
            <p:ph sz="half" idx="2"/>
          </p:nvPr>
        </p:nvSpPr>
        <p:spPr/>
        <p:txBody>
          <a:bodyPr/>
          <a:lstStyle/>
          <a:p>
            <a:r>
              <a:rPr lang="zh-CN" altLang="en-US" dirty="0"/>
              <a:t>效果</a:t>
            </a:r>
          </a:p>
        </p:txBody>
      </p:sp>
      <p:pic>
        <p:nvPicPr>
          <p:cNvPr id="9" name="图片 8">
            <a:extLst>
              <a:ext uri="{FF2B5EF4-FFF2-40B4-BE49-F238E27FC236}">
                <a16:creationId xmlns:a16="http://schemas.microsoft.com/office/drawing/2014/main" id="{3787D086-F7B9-1646-BE2D-F46EE1905D9C}"/>
              </a:ext>
            </a:extLst>
          </p:cNvPr>
          <p:cNvPicPr>
            <a:picLocks noChangeAspect="1"/>
          </p:cNvPicPr>
          <p:nvPr/>
        </p:nvPicPr>
        <p:blipFill>
          <a:blip r:embed="rId2"/>
          <a:stretch>
            <a:fillRect/>
          </a:stretch>
        </p:blipFill>
        <p:spPr>
          <a:xfrm>
            <a:off x="5307724" y="762000"/>
            <a:ext cx="6884276" cy="5165826"/>
          </a:xfrm>
          <a:prstGeom prst="rect">
            <a:avLst/>
          </a:prstGeom>
        </p:spPr>
      </p:pic>
      <p:pic>
        <p:nvPicPr>
          <p:cNvPr id="10" name="图片 9">
            <a:extLst>
              <a:ext uri="{FF2B5EF4-FFF2-40B4-BE49-F238E27FC236}">
                <a16:creationId xmlns:a16="http://schemas.microsoft.com/office/drawing/2014/main" id="{86A8510D-F315-AB43-B7C6-797BD6A58CA9}"/>
              </a:ext>
            </a:extLst>
          </p:cNvPr>
          <p:cNvPicPr>
            <a:picLocks noChangeAspect="1"/>
          </p:cNvPicPr>
          <p:nvPr/>
        </p:nvPicPr>
        <p:blipFill>
          <a:blip r:embed="rId3"/>
          <a:stretch>
            <a:fillRect/>
          </a:stretch>
        </p:blipFill>
        <p:spPr>
          <a:xfrm>
            <a:off x="42200" y="614847"/>
            <a:ext cx="5385531" cy="6096000"/>
          </a:xfrm>
          <a:prstGeom prst="rect">
            <a:avLst/>
          </a:prstGeom>
        </p:spPr>
      </p:pic>
    </p:spTree>
    <p:extLst>
      <p:ext uri="{BB962C8B-B14F-4D97-AF65-F5344CB8AC3E}">
        <p14:creationId xmlns:p14="http://schemas.microsoft.com/office/powerpoint/2010/main" val="2051303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211B9B-4410-3045-88FC-CDBE475B7104}"/>
              </a:ext>
            </a:extLst>
          </p:cNvPr>
          <p:cNvSpPr>
            <a:spLocks noGrp="1"/>
          </p:cNvSpPr>
          <p:nvPr>
            <p:ph type="title"/>
          </p:nvPr>
        </p:nvSpPr>
        <p:spPr/>
        <p:txBody>
          <a:bodyPr/>
          <a:lstStyle/>
          <a:p>
            <a:r>
              <a:rPr kumimoji="1" lang="zh-CN" altLang="en-US"/>
              <a:t>什么是部署</a:t>
            </a:r>
            <a:r>
              <a:rPr kumimoji="1" lang="en-US" altLang="zh-CN"/>
              <a:t>(Deploy)?</a:t>
            </a:r>
            <a:endParaRPr kumimoji="1" lang="zh-CN" altLang="en-US" dirty="0"/>
          </a:p>
        </p:txBody>
      </p:sp>
      <p:sp>
        <p:nvSpPr>
          <p:cNvPr id="3" name="内容占位符 2">
            <a:extLst>
              <a:ext uri="{FF2B5EF4-FFF2-40B4-BE49-F238E27FC236}">
                <a16:creationId xmlns:a16="http://schemas.microsoft.com/office/drawing/2014/main" id="{B423A396-A5DE-9F44-A44B-F3885AC62E9B}"/>
              </a:ext>
            </a:extLst>
          </p:cNvPr>
          <p:cNvSpPr>
            <a:spLocks noGrp="1"/>
          </p:cNvSpPr>
          <p:nvPr>
            <p:ph idx="1"/>
          </p:nvPr>
        </p:nvSpPr>
        <p:spPr/>
        <p:txBody>
          <a:bodyPr/>
          <a:lstStyle/>
          <a:p>
            <a:pPr marL="342900" indent="-342900">
              <a:buFont typeface="+mj-lt"/>
              <a:buAutoNum type="arabicPeriod"/>
            </a:pPr>
            <a:r>
              <a:rPr kumimoji="1" lang="zh-CN" altLang="en-US" b="1" u="sng" dirty="0">
                <a:latin typeface="Microsoft YaHei" panose="020B0503020204020204" pitchFamily="34" charset="-122"/>
                <a:ea typeface="Microsoft YaHei" panose="020B0503020204020204" pitchFamily="34" charset="-122"/>
              </a:rPr>
              <a:t>分享</a:t>
            </a:r>
            <a:r>
              <a:rPr kumimoji="1" lang="zh-CN" altLang="en-US" dirty="0"/>
              <a:t>：</a:t>
            </a:r>
            <a:r>
              <a:rPr kumimoji="1" lang="en-US" altLang="zh-CN" dirty="0"/>
              <a:t>host</a:t>
            </a:r>
            <a:r>
              <a:rPr kumimoji="1" lang="zh-CN" altLang="en-US" dirty="0"/>
              <a:t> </a:t>
            </a:r>
            <a:r>
              <a:rPr kumimoji="1" lang="en-US" altLang="zh-CN" dirty="0"/>
              <a:t>=</a:t>
            </a:r>
            <a:r>
              <a:rPr kumimoji="1" lang="zh-CN" altLang="en-US" dirty="0"/>
              <a:t> </a:t>
            </a:r>
            <a:r>
              <a:rPr kumimoji="1" lang="en-US" altLang="zh-CN" dirty="0"/>
              <a:t>"0.0.0.0",</a:t>
            </a:r>
            <a:r>
              <a:rPr kumimoji="1" lang="zh-CN" altLang="en-US" dirty="0"/>
              <a:t> </a:t>
            </a:r>
            <a:r>
              <a:rPr kumimoji="1" lang="en-US" altLang="zh-CN" dirty="0"/>
              <a:t>port</a:t>
            </a:r>
            <a:r>
              <a:rPr kumimoji="1" lang="zh-CN" altLang="en-US" dirty="0"/>
              <a:t> </a:t>
            </a:r>
            <a:r>
              <a:rPr kumimoji="1" lang="en-US" altLang="zh-CN" dirty="0"/>
              <a:t>=</a:t>
            </a:r>
            <a:r>
              <a:rPr kumimoji="1" lang="zh-CN" altLang="en-US" dirty="0"/>
              <a:t> </a:t>
            </a:r>
            <a:r>
              <a:rPr kumimoji="1" lang="en-US" altLang="zh-CN" dirty="0"/>
              <a:t>80</a:t>
            </a:r>
            <a:r>
              <a:rPr kumimoji="1" lang="zh-CN" altLang="en-US" dirty="0"/>
              <a:t> </a:t>
            </a:r>
            <a:r>
              <a:rPr kumimoji="1" lang="en-US" altLang="zh-CN" dirty="0"/>
              <a:t>/</a:t>
            </a:r>
            <a:r>
              <a:rPr kumimoji="1" lang="zh-CN" altLang="en-US" dirty="0"/>
              <a:t> </a:t>
            </a:r>
            <a:r>
              <a:rPr kumimoji="1" lang="en-US" altLang="zh-CN" dirty="0"/>
              <a:t>443</a:t>
            </a:r>
          </a:p>
          <a:p>
            <a:pPr marL="342900" indent="-342900">
              <a:buFont typeface="+mj-lt"/>
              <a:buAutoNum type="arabicPeriod"/>
            </a:pPr>
            <a:r>
              <a:rPr kumimoji="1" lang="zh-CN" altLang="en-US" b="1" u="sng" dirty="0">
                <a:latin typeface="Microsoft YaHei" panose="020B0503020204020204" pitchFamily="34" charset="-122"/>
                <a:ea typeface="Microsoft YaHei" panose="020B0503020204020204" pitchFamily="34" charset="-122"/>
              </a:rPr>
              <a:t>安全地</a:t>
            </a:r>
            <a:r>
              <a:rPr kumimoji="1" lang="zh-CN" altLang="en-US" dirty="0"/>
              <a:t>分享：用户验证，</a:t>
            </a:r>
            <a:r>
              <a:rPr kumimoji="1" lang="en-US" altLang="zh-CN" dirty="0"/>
              <a:t>SSL</a:t>
            </a:r>
          </a:p>
          <a:p>
            <a:pPr marL="342900" indent="-342900">
              <a:buFont typeface="+mj-lt"/>
              <a:buAutoNum type="arabicPeriod"/>
            </a:pPr>
            <a:r>
              <a:rPr kumimoji="1" lang="zh-CN" altLang="en-US" dirty="0"/>
              <a:t>安全地</a:t>
            </a:r>
            <a:r>
              <a:rPr kumimoji="1" lang="zh-CN" altLang="en-US" b="1" u="sng" dirty="0">
                <a:latin typeface="Microsoft YaHei" panose="020B0503020204020204" pitchFamily="34" charset="-122"/>
                <a:ea typeface="Microsoft YaHei" panose="020B0503020204020204" pitchFamily="34" charset="-122"/>
              </a:rPr>
              <a:t>持续地</a:t>
            </a:r>
            <a:r>
              <a:rPr kumimoji="1" lang="zh-CN" altLang="en-US" dirty="0"/>
              <a:t>分享：</a:t>
            </a:r>
            <a:r>
              <a:rPr kumimoji="1" lang="en-US" altLang="zh-CN" dirty="0"/>
              <a:t>App</a:t>
            </a:r>
            <a:r>
              <a:rPr kumimoji="1" lang="zh-CN" altLang="en-US" dirty="0"/>
              <a:t>运行环境的管理</a:t>
            </a:r>
            <a:endParaRPr kumimoji="1" lang="en-US" altLang="zh-CN" dirty="0"/>
          </a:p>
          <a:p>
            <a:pPr marL="342900" indent="-342900">
              <a:buFont typeface="+mj-lt"/>
              <a:buAutoNum type="arabicPeriod"/>
            </a:pPr>
            <a:r>
              <a:rPr kumimoji="1" lang="zh-CN" altLang="en-US" dirty="0"/>
              <a:t>安全地持续地分享</a:t>
            </a:r>
            <a:r>
              <a:rPr kumimoji="1" lang="zh-CN" altLang="en-US" b="1" u="sng" dirty="0">
                <a:latin typeface="Microsoft YaHei" panose="020B0503020204020204" pitchFamily="34" charset="-122"/>
                <a:ea typeface="Microsoft YaHei" panose="020B0503020204020204" pitchFamily="34" charset="-122"/>
              </a:rPr>
              <a:t>多个</a:t>
            </a:r>
            <a:r>
              <a:rPr kumimoji="1" lang="en-US" altLang="zh-CN" b="1" u="sng" dirty="0">
                <a:latin typeface="Microsoft YaHei" panose="020B0503020204020204" pitchFamily="34" charset="-122"/>
                <a:ea typeface="Microsoft YaHei" panose="020B0503020204020204" pitchFamily="34" charset="-122"/>
              </a:rPr>
              <a:t>App</a:t>
            </a:r>
            <a:r>
              <a:rPr kumimoji="1" lang="zh-CN" altLang="en-US" dirty="0"/>
              <a:t>：多个</a:t>
            </a:r>
            <a:r>
              <a:rPr kumimoji="1" lang="en-US" altLang="zh-CN" dirty="0"/>
              <a:t>App</a:t>
            </a:r>
            <a:r>
              <a:rPr kumimoji="1" lang="zh-CN" altLang="en-US" dirty="0"/>
              <a:t>的配置及管理</a:t>
            </a:r>
            <a:endParaRPr kumimoji="1" lang="en-US" altLang="zh-CN" dirty="0"/>
          </a:p>
          <a:p>
            <a:pPr marL="342900" indent="-342900">
              <a:buFont typeface="+mj-lt"/>
              <a:buAutoNum type="arabicPeriod"/>
            </a:pPr>
            <a:r>
              <a:rPr kumimoji="1" lang="zh-CN" altLang="en-US" b="1" u="sng" dirty="0">
                <a:latin typeface="Microsoft YaHei" panose="020B0503020204020204" pitchFamily="34" charset="-122"/>
                <a:ea typeface="Microsoft YaHei" panose="020B0503020204020204" pitchFamily="34" charset="-122"/>
              </a:rPr>
              <a:t>规模地</a:t>
            </a:r>
            <a:r>
              <a:rPr kumimoji="1" lang="zh-CN" altLang="en-US" dirty="0"/>
              <a:t>安全地持续地分享多个</a:t>
            </a:r>
            <a:r>
              <a:rPr kumimoji="1" lang="en-US" altLang="zh-CN" dirty="0"/>
              <a:t>App</a:t>
            </a:r>
            <a:r>
              <a:rPr kumimoji="1" lang="zh-CN" altLang="en-US" dirty="0"/>
              <a:t>：</a:t>
            </a:r>
            <a:r>
              <a:rPr kumimoji="1" lang="en-US" altLang="zh-CN" dirty="0"/>
              <a:t>Concurrent</a:t>
            </a:r>
          </a:p>
        </p:txBody>
      </p:sp>
    </p:spTree>
    <p:extLst>
      <p:ext uri="{BB962C8B-B14F-4D97-AF65-F5344CB8AC3E}">
        <p14:creationId xmlns:p14="http://schemas.microsoft.com/office/powerpoint/2010/main" val="4183863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7">
            <a:extLst>
              <a:ext uri="{FF2B5EF4-FFF2-40B4-BE49-F238E27FC236}">
                <a16:creationId xmlns:a16="http://schemas.microsoft.com/office/drawing/2014/main" id="{09949130-F4C8-4E64-AD1A-B3611E435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9">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3" name="Oval 11">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B052260-1A23-EA4A-B25C-9C75AC66D10C}"/>
              </a:ext>
            </a:extLst>
          </p:cNvPr>
          <p:cNvSpPr>
            <a:spLocks noGrp="1"/>
          </p:cNvSpPr>
          <p:nvPr>
            <p:ph type="title"/>
          </p:nvPr>
        </p:nvSpPr>
        <p:spPr>
          <a:xfrm>
            <a:off x="1044054" y="2286000"/>
            <a:ext cx="3965456" cy="2285999"/>
          </a:xfrm>
        </p:spPr>
        <p:txBody>
          <a:bodyPr anchor="ctr">
            <a:normAutofit/>
          </a:bodyPr>
          <a:lstStyle/>
          <a:p>
            <a:pPr algn="ctr"/>
            <a:r>
              <a:rPr kumimoji="1" lang="zh-CN" altLang="en-US" dirty="0"/>
              <a:t>什么是</a:t>
            </a:r>
            <a:r>
              <a:rPr kumimoji="1" lang="en-US" altLang="zh-CN" dirty="0" err="1"/>
              <a:t>ShinyProxy</a:t>
            </a:r>
            <a:br>
              <a:rPr kumimoji="1" lang="en-US" altLang="zh-CN" dirty="0"/>
            </a:br>
            <a:r>
              <a:rPr kumimoji="1" lang="en-US" altLang="zh-CN" sz="2000" dirty="0"/>
              <a:t>https://</a:t>
            </a:r>
            <a:r>
              <a:rPr kumimoji="1" lang="en-US" altLang="zh-CN" sz="2000" dirty="0" err="1"/>
              <a:t>shinyproxy.io</a:t>
            </a:r>
            <a:endParaRPr kumimoji="1" lang="zh-CN" altLang="en-US" dirty="0"/>
          </a:p>
        </p:txBody>
      </p:sp>
      <p:sp>
        <p:nvSpPr>
          <p:cNvPr id="3" name="内容占位符 2">
            <a:extLst>
              <a:ext uri="{FF2B5EF4-FFF2-40B4-BE49-F238E27FC236}">
                <a16:creationId xmlns:a16="http://schemas.microsoft.com/office/drawing/2014/main" id="{3ADC6AD4-5D6A-5245-A745-57330558FEC6}"/>
              </a:ext>
            </a:extLst>
          </p:cNvPr>
          <p:cNvSpPr>
            <a:spLocks noGrp="1"/>
          </p:cNvSpPr>
          <p:nvPr>
            <p:ph idx="1"/>
          </p:nvPr>
        </p:nvSpPr>
        <p:spPr>
          <a:xfrm>
            <a:off x="6522648" y="409017"/>
            <a:ext cx="5288351" cy="6013554"/>
          </a:xfrm>
        </p:spPr>
        <p:txBody>
          <a:bodyPr anchor="ctr">
            <a:normAutofit lnSpcReduction="10000"/>
          </a:bodyPr>
          <a:lstStyle/>
          <a:p>
            <a:pPr marL="0" indent="0">
              <a:lnSpc>
                <a:spcPct val="120000"/>
              </a:lnSpc>
              <a:buNone/>
            </a:pPr>
            <a:r>
              <a:rPr lang="en-US" altLang="zh-CN" sz="1600" b="1" dirty="0">
                <a:latin typeface="Microsoft YaHei" panose="020B0503020204020204" pitchFamily="34" charset="-122"/>
                <a:ea typeface="Microsoft YaHei" panose="020B0503020204020204" pitchFamily="34" charset="-122"/>
              </a:rPr>
              <a:t>What is </a:t>
            </a:r>
            <a:r>
              <a:rPr lang="en-US" altLang="zh-CN" sz="1600" b="1" dirty="0" err="1">
                <a:latin typeface="Microsoft YaHei" panose="020B0503020204020204" pitchFamily="34" charset="-122"/>
                <a:ea typeface="Microsoft YaHei" panose="020B0503020204020204" pitchFamily="34" charset="-122"/>
              </a:rPr>
              <a:t>ShinyProxy</a:t>
            </a:r>
            <a:r>
              <a:rPr lang="en-US" altLang="zh-CN" sz="1600" b="1" dirty="0">
                <a:latin typeface="Microsoft YaHei" panose="020B0503020204020204" pitchFamily="34" charset="-122"/>
                <a:ea typeface="Microsoft YaHei" panose="020B0503020204020204" pitchFamily="34" charset="-122"/>
              </a:rPr>
              <a:t>?</a:t>
            </a:r>
          </a:p>
          <a:p>
            <a:pPr>
              <a:lnSpc>
                <a:spcPct val="120000"/>
              </a:lnSpc>
            </a:pPr>
            <a:r>
              <a:rPr lang="en-US" altLang="zh-CN" sz="1600" dirty="0" err="1"/>
              <a:t>ShinyProxy</a:t>
            </a:r>
            <a:r>
              <a:rPr lang="en-US" altLang="zh-CN" sz="1600" dirty="0"/>
              <a:t> is your </a:t>
            </a:r>
            <a:r>
              <a:rPr lang="en-US" altLang="zh-CN" sz="1600" dirty="0" err="1"/>
              <a:t>favourite</a:t>
            </a:r>
            <a:r>
              <a:rPr lang="en-US" altLang="zh-CN" sz="1600" dirty="0"/>
              <a:t> way to </a:t>
            </a:r>
            <a:r>
              <a:rPr lang="en-US" altLang="zh-CN" sz="1600" b="1" dirty="0"/>
              <a:t>deploy Shiny apps in an enterprise context</a:t>
            </a:r>
            <a:r>
              <a:rPr lang="en-US" altLang="zh-CN" sz="1600" dirty="0"/>
              <a:t>. It has built-in functionality for LDAP authentication and authorization, makes securing Shiny traffic (over TLS) a breeze and has no limits on concurrent usage of a Shiny app.</a:t>
            </a:r>
          </a:p>
          <a:p>
            <a:pPr marL="0" indent="0">
              <a:lnSpc>
                <a:spcPct val="120000"/>
              </a:lnSpc>
              <a:buNone/>
            </a:pPr>
            <a:r>
              <a:rPr lang="en-US" altLang="zh-CN" sz="1600" b="1" dirty="0">
                <a:latin typeface="Microsoft YaHei" panose="020B0503020204020204" pitchFamily="34" charset="-122"/>
                <a:ea typeface="Microsoft YaHei" panose="020B0503020204020204" pitchFamily="34" charset="-122"/>
              </a:rPr>
              <a:t>Why use it?</a:t>
            </a:r>
          </a:p>
          <a:p>
            <a:pPr>
              <a:lnSpc>
                <a:spcPct val="120000"/>
              </a:lnSpc>
            </a:pPr>
            <a:r>
              <a:rPr lang="en-US" altLang="zh-CN" sz="1600" dirty="0"/>
              <a:t>you want to </a:t>
            </a:r>
            <a:r>
              <a:rPr lang="en-US" altLang="zh-CN" sz="1600" b="1" dirty="0"/>
              <a:t>seamlessly deploy Shiny apps</a:t>
            </a:r>
            <a:r>
              <a:rPr lang="en-US" altLang="zh-CN" sz="1600" dirty="0"/>
              <a:t> that were developed locally using the Shiny R package</a:t>
            </a:r>
          </a:p>
          <a:p>
            <a:pPr>
              <a:lnSpc>
                <a:spcPct val="120000"/>
              </a:lnSpc>
            </a:pPr>
            <a:r>
              <a:rPr lang="en-US" altLang="zh-CN" sz="1600" dirty="0"/>
              <a:t>you need </a:t>
            </a:r>
            <a:r>
              <a:rPr lang="en-US" altLang="zh-CN" sz="1600" b="1" dirty="0"/>
              <a:t>enterprise features</a:t>
            </a:r>
            <a:r>
              <a:rPr lang="en-US" altLang="zh-CN" sz="1600" dirty="0"/>
              <a:t> but want to stay with </a:t>
            </a:r>
            <a:r>
              <a:rPr lang="en-US" altLang="zh-CN" sz="1600" b="1" dirty="0"/>
              <a:t>open source</a:t>
            </a:r>
            <a:endParaRPr lang="en-US" altLang="zh-CN" sz="1600" dirty="0"/>
          </a:p>
          <a:p>
            <a:pPr>
              <a:lnSpc>
                <a:spcPct val="120000"/>
              </a:lnSpc>
            </a:pPr>
            <a:r>
              <a:rPr lang="en-US" altLang="zh-CN" sz="1600" dirty="0"/>
              <a:t>you trust </a:t>
            </a:r>
            <a:r>
              <a:rPr lang="en-US" altLang="zh-CN" sz="1600" b="1" dirty="0"/>
              <a:t>Java</a:t>
            </a:r>
            <a:r>
              <a:rPr lang="en-US" altLang="zh-CN" sz="1600" dirty="0"/>
              <a:t> on the </a:t>
            </a:r>
            <a:r>
              <a:rPr lang="en-US" altLang="zh-CN" sz="1600" b="1" dirty="0"/>
              <a:t>server side</a:t>
            </a:r>
            <a:r>
              <a:rPr lang="en-US" altLang="zh-CN" sz="1600" dirty="0"/>
              <a:t> for running your Shiny apps</a:t>
            </a:r>
          </a:p>
          <a:p>
            <a:pPr>
              <a:lnSpc>
                <a:spcPct val="120000"/>
              </a:lnSpc>
            </a:pPr>
            <a:r>
              <a:rPr lang="en-US" altLang="zh-CN" sz="1600" dirty="0"/>
              <a:t>you want to get all benefits offered by </a:t>
            </a:r>
            <a:r>
              <a:rPr lang="en-US" altLang="zh-CN" sz="1600" b="1" dirty="0"/>
              <a:t>Docker</a:t>
            </a:r>
            <a:r>
              <a:rPr lang="en-US" altLang="zh-CN" sz="1600" dirty="0"/>
              <a:t>-based technology</a:t>
            </a:r>
          </a:p>
          <a:p>
            <a:pPr marL="0" indent="0">
              <a:lnSpc>
                <a:spcPct val="120000"/>
              </a:lnSpc>
              <a:buNone/>
            </a:pPr>
            <a:endParaRPr kumimoji="1" lang="zh-CN" altLang="en-US" sz="1600" dirty="0"/>
          </a:p>
        </p:txBody>
      </p:sp>
    </p:spTree>
    <p:extLst>
      <p:ext uri="{BB962C8B-B14F-4D97-AF65-F5344CB8AC3E}">
        <p14:creationId xmlns:p14="http://schemas.microsoft.com/office/powerpoint/2010/main" val="3879039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7">
            <a:extLst>
              <a:ext uri="{FF2B5EF4-FFF2-40B4-BE49-F238E27FC236}">
                <a16:creationId xmlns:a16="http://schemas.microsoft.com/office/drawing/2014/main" id="{09949130-F4C8-4E64-AD1A-B3611E435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9">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Oval 11">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B052260-1A23-EA4A-B25C-9C75AC66D10C}"/>
              </a:ext>
            </a:extLst>
          </p:cNvPr>
          <p:cNvSpPr>
            <a:spLocks noGrp="1"/>
          </p:cNvSpPr>
          <p:nvPr>
            <p:ph type="title"/>
          </p:nvPr>
        </p:nvSpPr>
        <p:spPr>
          <a:xfrm>
            <a:off x="1044054" y="2286000"/>
            <a:ext cx="3965456" cy="2285999"/>
          </a:xfrm>
        </p:spPr>
        <p:txBody>
          <a:bodyPr anchor="ctr">
            <a:normAutofit/>
          </a:bodyPr>
          <a:lstStyle/>
          <a:p>
            <a:pPr algn="ctr"/>
            <a:r>
              <a:rPr kumimoji="1" lang="zh-CN" altLang="en-US" dirty="0"/>
              <a:t>什么是</a:t>
            </a:r>
            <a:r>
              <a:rPr kumimoji="1" lang="en-US" altLang="zh-CN" dirty="0" err="1"/>
              <a:t>ShinyProxy</a:t>
            </a:r>
            <a:br>
              <a:rPr kumimoji="1" lang="en-US" altLang="zh-CN" sz="2000" dirty="0"/>
            </a:br>
            <a:r>
              <a:rPr kumimoji="1" lang="en-US" altLang="zh-CN" sz="2000" dirty="0"/>
              <a:t>https://</a:t>
            </a:r>
            <a:r>
              <a:rPr kumimoji="1" lang="en-US" altLang="zh-CN" sz="2000" dirty="0" err="1"/>
              <a:t>shinyproxy.io</a:t>
            </a:r>
            <a:endParaRPr kumimoji="1" lang="zh-CN" altLang="en-US" sz="2000" dirty="0"/>
          </a:p>
        </p:txBody>
      </p:sp>
      <p:pic>
        <p:nvPicPr>
          <p:cNvPr id="7" name="内容占位符 6">
            <a:extLst>
              <a:ext uri="{FF2B5EF4-FFF2-40B4-BE49-F238E27FC236}">
                <a16:creationId xmlns:a16="http://schemas.microsoft.com/office/drawing/2014/main" id="{F23521B2-255D-F44A-8F17-92E2383205B9}"/>
              </a:ext>
            </a:extLst>
          </p:cNvPr>
          <p:cNvPicPr>
            <a:picLocks noGrp="1" noChangeAspect="1"/>
          </p:cNvPicPr>
          <p:nvPr>
            <p:ph idx="1"/>
          </p:nvPr>
        </p:nvPicPr>
        <p:blipFill>
          <a:blip r:embed="rId2"/>
          <a:stretch>
            <a:fillRect/>
          </a:stretch>
        </p:blipFill>
        <p:spPr>
          <a:xfrm>
            <a:off x="6209943" y="318465"/>
            <a:ext cx="5868113" cy="6219498"/>
          </a:xfrm>
          <a:prstGeom prst="rect">
            <a:avLst/>
          </a:prstGeom>
        </p:spPr>
      </p:pic>
    </p:spTree>
    <p:extLst>
      <p:ext uri="{BB962C8B-B14F-4D97-AF65-F5344CB8AC3E}">
        <p14:creationId xmlns:p14="http://schemas.microsoft.com/office/powerpoint/2010/main" val="2563858120"/>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 name="Rectangle 47">
            <a:extLst>
              <a:ext uri="{FF2B5EF4-FFF2-40B4-BE49-F238E27FC236}">
                <a16:creationId xmlns:a16="http://schemas.microsoft.com/office/drawing/2014/main" id="{A4E9F8B3-8282-4A93-BBF8-3342538A7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3DEF2433-4290-B14A-8E82-D7643953762B}"/>
              </a:ext>
            </a:extLst>
          </p:cNvPr>
          <p:cNvSpPr>
            <a:spLocks noGrp="1"/>
          </p:cNvSpPr>
          <p:nvPr>
            <p:ph type="title"/>
          </p:nvPr>
        </p:nvSpPr>
        <p:spPr>
          <a:xfrm>
            <a:off x="1429566" y="1045445"/>
            <a:ext cx="9238434" cy="857559"/>
          </a:xfrm>
        </p:spPr>
        <p:txBody>
          <a:bodyPr>
            <a:normAutofit/>
          </a:bodyPr>
          <a:lstStyle/>
          <a:p>
            <a:r>
              <a:rPr kumimoji="1" lang="zh-CN" altLang="en-US"/>
              <a:t>什么是</a:t>
            </a:r>
            <a:r>
              <a:rPr kumimoji="1" lang="en-US" altLang="zh-CN"/>
              <a:t>ShinyProxy</a:t>
            </a:r>
            <a:r>
              <a:rPr kumimoji="1" lang="zh-CN" altLang="en-US"/>
              <a:t>（</a:t>
            </a:r>
            <a:r>
              <a:rPr kumimoji="1" lang="en-US" altLang="zh-CN"/>
              <a:t>in</a:t>
            </a:r>
            <a:r>
              <a:rPr kumimoji="1" lang="zh-CN" altLang="en-US"/>
              <a:t> 大白话）</a:t>
            </a:r>
            <a:endParaRPr kumimoji="1" lang="zh-CN" altLang="en-US" dirty="0"/>
          </a:p>
        </p:txBody>
      </p:sp>
      <p:cxnSp>
        <p:nvCxnSpPr>
          <p:cNvPr id="60" name="Straight Connector 49">
            <a:extLst>
              <a:ext uri="{FF2B5EF4-FFF2-40B4-BE49-F238E27FC236}">
                <a16:creationId xmlns:a16="http://schemas.microsoft.com/office/drawing/2014/main" id="{58EFA797-975B-41D8-BC96-56CDC2CFA3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2286000"/>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内容占位符 2">
            <a:extLst>
              <a:ext uri="{FF2B5EF4-FFF2-40B4-BE49-F238E27FC236}">
                <a16:creationId xmlns:a16="http://schemas.microsoft.com/office/drawing/2014/main" id="{B205DF99-D5B3-0345-931E-CBC9A0904DD6}"/>
              </a:ext>
            </a:extLst>
          </p:cNvPr>
          <p:cNvSpPr>
            <a:spLocks noGrp="1"/>
          </p:cNvSpPr>
          <p:nvPr>
            <p:ph idx="1"/>
          </p:nvPr>
        </p:nvSpPr>
        <p:spPr>
          <a:xfrm>
            <a:off x="1429566" y="2729554"/>
            <a:ext cx="8476434" cy="3359621"/>
          </a:xfrm>
        </p:spPr>
        <p:txBody>
          <a:bodyPr>
            <a:normAutofit fontScale="92500" lnSpcReduction="10000"/>
          </a:bodyPr>
          <a:lstStyle/>
          <a:p>
            <a:pPr>
              <a:lnSpc>
                <a:spcPct val="120000"/>
              </a:lnSpc>
            </a:pPr>
            <a:r>
              <a:rPr kumimoji="1" lang="zh-CN" altLang="en-US" sz="1400" dirty="0"/>
              <a:t>提供完善的用户验证管理框架：从最土的自定义用户名密码，到通用的登录标准如单点登录（跳转到第三方页面验证登录），自定义（开源，不满意你可以自己上手改）；支持用户使用</a:t>
            </a:r>
            <a:r>
              <a:rPr kumimoji="1" lang="en-US" altLang="zh-CN" sz="1400" dirty="0"/>
              <a:t>App</a:t>
            </a:r>
            <a:r>
              <a:rPr kumimoji="1" lang="zh-CN" altLang="en-US" sz="1400" dirty="0"/>
              <a:t>的行为统计、不同用户访问</a:t>
            </a:r>
            <a:r>
              <a:rPr kumimoji="1" lang="en-US" altLang="zh-CN" sz="1400" dirty="0"/>
              <a:t>App</a:t>
            </a:r>
            <a:r>
              <a:rPr kumimoji="1" lang="zh-CN" altLang="en-US" sz="1400" dirty="0"/>
              <a:t>权限的定义等；</a:t>
            </a:r>
            <a:endParaRPr kumimoji="1" lang="en-US" altLang="zh-CN" sz="1400" dirty="0"/>
          </a:p>
          <a:p>
            <a:pPr>
              <a:lnSpc>
                <a:spcPct val="120000"/>
              </a:lnSpc>
            </a:pPr>
            <a:r>
              <a:rPr kumimoji="1" lang="zh-CN" altLang="en-US" sz="1400" dirty="0"/>
              <a:t>提供了灵活可高度自定义的的页面形式：</a:t>
            </a:r>
            <a:r>
              <a:rPr lang="zh-CN" altLang="en-US" sz="1400" dirty="0"/>
              <a:t>可以直接修改</a:t>
            </a:r>
            <a:r>
              <a:rPr kumimoji="1" lang="en-US" altLang="zh-CN" sz="1400" dirty="0"/>
              <a:t>App</a:t>
            </a:r>
            <a:r>
              <a:rPr kumimoji="1" lang="zh-CN" altLang="en-US" sz="1400" dirty="0"/>
              <a:t>集展现页面，</a:t>
            </a:r>
            <a:r>
              <a:rPr kumimoji="1" lang="en-US" altLang="zh-CN" sz="1400" dirty="0"/>
              <a:t>App</a:t>
            </a:r>
            <a:r>
              <a:rPr kumimoji="1" lang="zh-CN" altLang="en-US" sz="1400" dirty="0"/>
              <a:t>启动页面，登录页面等对应的</a:t>
            </a:r>
            <a:r>
              <a:rPr kumimoji="1" lang="en-US" altLang="zh-CN" sz="1400" dirty="0"/>
              <a:t>HTML</a:t>
            </a:r>
            <a:r>
              <a:rPr kumimoji="1" lang="zh-CN" altLang="en-US" sz="1400" dirty="0"/>
              <a:t>文件模板，使用</a:t>
            </a:r>
            <a:r>
              <a:rPr lang="en-US" altLang="zh-CN" sz="1400" dirty="0" err="1"/>
              <a:t>Thymeleaf</a:t>
            </a:r>
            <a:r>
              <a:rPr lang="zh-CN" altLang="en-US" sz="1400" dirty="0"/>
              <a:t>模板语法；</a:t>
            </a:r>
            <a:endParaRPr lang="en-US" altLang="zh-CN" sz="1400" dirty="0"/>
          </a:p>
          <a:p>
            <a:pPr>
              <a:lnSpc>
                <a:spcPct val="120000"/>
              </a:lnSpc>
            </a:pPr>
            <a:r>
              <a:rPr kumimoji="1" lang="zh-CN" altLang="en-US" sz="1400" dirty="0"/>
              <a:t>可以使用</a:t>
            </a:r>
            <a:r>
              <a:rPr kumimoji="1" lang="en-US" altLang="zh-CN" sz="1400" dirty="0"/>
              <a:t>Docker</a:t>
            </a:r>
            <a:r>
              <a:rPr kumimoji="1" lang="zh-CN" altLang="en-US" sz="1400" dirty="0"/>
              <a:t> </a:t>
            </a:r>
            <a:r>
              <a:rPr kumimoji="1" lang="en-US" altLang="zh-CN" sz="1400" dirty="0"/>
              <a:t>(Compose)+</a:t>
            </a:r>
            <a:r>
              <a:rPr kumimoji="1" lang="zh-CN" altLang="en-US" sz="1400" dirty="0"/>
              <a:t> </a:t>
            </a:r>
            <a:r>
              <a:rPr kumimoji="1" lang="en-US" altLang="zh-CN" sz="1400" dirty="0"/>
              <a:t>Git</a:t>
            </a:r>
            <a:r>
              <a:rPr kumimoji="1" lang="zh-CN" altLang="en-US" sz="1400" dirty="0"/>
              <a:t> </a:t>
            </a:r>
            <a:r>
              <a:rPr kumimoji="1" lang="en-US" altLang="zh-CN" sz="1400" dirty="0"/>
              <a:t>(Submodule)</a:t>
            </a:r>
            <a:r>
              <a:rPr kumimoji="1" lang="zh-CN" altLang="en-US" sz="1400" dirty="0"/>
              <a:t> </a:t>
            </a:r>
            <a:r>
              <a:rPr kumimoji="1" lang="en-US" altLang="zh-CN" sz="1400" dirty="0"/>
              <a:t>+</a:t>
            </a:r>
            <a:r>
              <a:rPr kumimoji="1" lang="zh-CN" altLang="en-US" sz="1400" dirty="0"/>
              <a:t> </a:t>
            </a:r>
            <a:r>
              <a:rPr kumimoji="1" lang="en-US" altLang="zh-CN" sz="1400" dirty="0"/>
              <a:t>YAML</a:t>
            </a:r>
            <a:r>
              <a:rPr kumimoji="1" lang="zh-CN" altLang="en-US" sz="1400" dirty="0"/>
              <a:t>配置文件对</a:t>
            </a:r>
            <a:r>
              <a:rPr kumimoji="1" lang="en-US" altLang="zh-CN" sz="1400" dirty="0"/>
              <a:t>Apps</a:t>
            </a:r>
            <a:r>
              <a:rPr kumimoji="1" lang="zh-CN" altLang="en-US" sz="1400" dirty="0"/>
              <a:t>及其运行环境进行统一集中地管理，非常方便</a:t>
            </a:r>
            <a:endParaRPr kumimoji="1" lang="en-US" altLang="zh-CN" sz="1400" dirty="0"/>
          </a:p>
          <a:p>
            <a:pPr marL="617220" lvl="1" indent="-342900">
              <a:lnSpc>
                <a:spcPct val="120000"/>
              </a:lnSpc>
              <a:buFont typeface="+mj-ea"/>
              <a:buAutoNum type="circleNumDbPlain"/>
            </a:pPr>
            <a:r>
              <a:rPr kumimoji="1" lang="zh-CN" altLang="en-US" sz="1400" dirty="0"/>
              <a:t>使用</a:t>
            </a:r>
            <a:r>
              <a:rPr kumimoji="1" lang="en-US" altLang="zh-CN" sz="1400" dirty="0"/>
              <a:t>YAML</a:t>
            </a:r>
            <a:r>
              <a:rPr kumimoji="1" lang="zh-CN" altLang="en-US" sz="1400" dirty="0"/>
              <a:t>配置文件形式统一管理配置多个</a:t>
            </a:r>
            <a:r>
              <a:rPr kumimoji="1" lang="en-US" altLang="zh-CN" sz="1400" dirty="0"/>
              <a:t>Shiny</a:t>
            </a:r>
            <a:r>
              <a:rPr kumimoji="1" lang="zh-CN" altLang="en-US" sz="1400" dirty="0"/>
              <a:t> </a:t>
            </a:r>
            <a:r>
              <a:rPr kumimoji="1" lang="en-US" altLang="zh-CN" sz="1400" dirty="0"/>
              <a:t>Apps</a:t>
            </a:r>
            <a:r>
              <a:rPr kumimoji="1" lang="zh-CN" altLang="en-US" sz="1400" dirty="0"/>
              <a:t>：日志路径、环境变量、数据路径、权限管理等</a:t>
            </a:r>
            <a:endParaRPr kumimoji="1" lang="en-US" altLang="zh-CN" sz="1400" dirty="0"/>
          </a:p>
          <a:p>
            <a:pPr marL="617220" lvl="1" indent="-342900">
              <a:lnSpc>
                <a:spcPct val="120000"/>
              </a:lnSpc>
              <a:buFont typeface="+mj-ea"/>
              <a:buAutoNum type="circleNumDbPlain"/>
            </a:pPr>
            <a:r>
              <a:rPr kumimoji="1" lang="zh-CN" altLang="en-US" sz="1400" dirty="0"/>
              <a:t>提供了清晰简洁极具扩展性的工作模型：比如可以用来部署</a:t>
            </a:r>
            <a:r>
              <a:rPr kumimoji="1" lang="en-US" altLang="zh-CN" sz="1400" dirty="0"/>
              <a:t>RStudio</a:t>
            </a:r>
            <a:r>
              <a:rPr kumimoji="1" lang="zh-CN" altLang="en-US" sz="1400" dirty="0"/>
              <a:t> </a:t>
            </a:r>
            <a:r>
              <a:rPr kumimoji="1" lang="en-US" altLang="zh-CN" sz="1400" dirty="0"/>
              <a:t>Server,</a:t>
            </a:r>
            <a:r>
              <a:rPr kumimoji="1" lang="zh-CN" altLang="en-US" sz="1400" dirty="0"/>
              <a:t> </a:t>
            </a:r>
            <a:r>
              <a:rPr kumimoji="1" lang="en-US" altLang="zh-CN" sz="1400" dirty="0"/>
              <a:t>Plumber</a:t>
            </a:r>
            <a:r>
              <a:rPr kumimoji="1" lang="zh-CN" altLang="en-US" sz="1400" dirty="0"/>
              <a:t>等</a:t>
            </a:r>
            <a:endParaRPr kumimoji="1" lang="en-US" altLang="zh-CN" sz="1400" dirty="0"/>
          </a:p>
          <a:p>
            <a:pPr marL="617220" lvl="1" indent="-342900">
              <a:lnSpc>
                <a:spcPct val="120000"/>
              </a:lnSpc>
              <a:buFont typeface="+mj-ea"/>
              <a:buAutoNum type="circleNumDbPlain"/>
            </a:pPr>
            <a:r>
              <a:rPr kumimoji="1" lang="zh-CN" altLang="en-US" sz="1400" dirty="0"/>
              <a:t>使用</a:t>
            </a:r>
            <a:r>
              <a:rPr kumimoji="1" lang="en-US" altLang="zh-CN" sz="1400" dirty="0"/>
              <a:t>Docker</a:t>
            </a:r>
            <a:r>
              <a:rPr kumimoji="1" lang="zh-CN" altLang="en-US" sz="1400" dirty="0"/>
              <a:t>来管理</a:t>
            </a:r>
            <a:r>
              <a:rPr kumimoji="1" lang="en-US" altLang="zh-CN" sz="1400" dirty="0"/>
              <a:t>App</a:t>
            </a:r>
            <a:r>
              <a:rPr kumimoji="1" lang="zh-CN" altLang="en-US" sz="1400" dirty="0"/>
              <a:t>运行环境，能够有效利用</a:t>
            </a:r>
            <a:r>
              <a:rPr kumimoji="1" lang="en-US" altLang="zh-CN" sz="1400" dirty="0"/>
              <a:t>Docker</a:t>
            </a:r>
            <a:r>
              <a:rPr kumimoji="1" lang="zh-CN" altLang="en-US" sz="1400" dirty="0"/>
              <a:t>相关成熟的工具链：</a:t>
            </a:r>
            <a:r>
              <a:rPr kumimoji="1" lang="en-US" altLang="zh-CN" sz="1400" dirty="0"/>
              <a:t>Debug</a:t>
            </a:r>
            <a:r>
              <a:rPr kumimoji="1" lang="zh-CN" altLang="en-US" sz="1400" dirty="0"/>
              <a:t>、服务管理等</a:t>
            </a:r>
            <a:endParaRPr kumimoji="1" lang="en-US" altLang="zh-CN" sz="1400" dirty="0"/>
          </a:p>
          <a:p>
            <a:pPr marL="617220" lvl="1" indent="-342900">
              <a:lnSpc>
                <a:spcPct val="120000"/>
              </a:lnSpc>
              <a:buFont typeface="+mj-ea"/>
              <a:buAutoNum type="circleNumDbPlain"/>
            </a:pPr>
            <a:endParaRPr kumimoji="1" lang="en-US" altLang="zh-CN" sz="1400" dirty="0"/>
          </a:p>
          <a:p>
            <a:pPr>
              <a:lnSpc>
                <a:spcPct val="120000"/>
              </a:lnSpc>
            </a:pPr>
            <a:endParaRPr kumimoji="1" lang="zh-CN" altLang="en-US" sz="1400" dirty="0"/>
          </a:p>
        </p:txBody>
      </p:sp>
    </p:spTree>
    <p:extLst>
      <p:ext uri="{BB962C8B-B14F-4D97-AF65-F5344CB8AC3E}">
        <p14:creationId xmlns:p14="http://schemas.microsoft.com/office/powerpoint/2010/main" val="2054261627"/>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PortalVTI">
  <a:themeElements>
    <a:clrScheme name="AnalogousFromLightSeedRightStep">
      <a:dk1>
        <a:srgbClr val="000000"/>
      </a:dk1>
      <a:lt1>
        <a:srgbClr val="FFFFFF"/>
      </a:lt1>
      <a:dk2>
        <a:srgbClr val="412B24"/>
      </a:dk2>
      <a:lt2>
        <a:srgbClr val="E2E7E8"/>
      </a:lt2>
      <a:accent1>
        <a:srgbClr val="C1988C"/>
      </a:accent1>
      <a:accent2>
        <a:srgbClr val="B5A17C"/>
      </a:accent2>
      <a:accent3>
        <a:srgbClr val="A4A67E"/>
      </a:accent3>
      <a:accent4>
        <a:srgbClr val="90AA74"/>
      </a:accent4>
      <a:accent5>
        <a:srgbClr val="86AB81"/>
      </a:accent5>
      <a:accent6>
        <a:srgbClr val="77AF89"/>
      </a:accent6>
      <a:hlink>
        <a:srgbClr val="5C8A98"/>
      </a:hlink>
      <a:folHlink>
        <a:srgbClr val="7F7F7F"/>
      </a:folHlink>
    </a:clrScheme>
    <a:fontScheme name="Earth">
      <a:majorFont>
        <a:latin typeface="Microsoft YaHei"/>
        <a:ea typeface=""/>
        <a:cs typeface=""/>
      </a:majorFont>
      <a:minorFont>
        <a:latin typeface="Microsoft YaHe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1024</TotalTime>
  <Words>1861</Words>
  <Application>Microsoft Macintosh PowerPoint</Application>
  <PresentationFormat>宽屏</PresentationFormat>
  <Paragraphs>110</Paragraphs>
  <Slides>22</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22</vt:i4>
      </vt:variant>
    </vt:vector>
  </HeadingPairs>
  <TitlesOfParts>
    <vt:vector size="29" baseType="lpstr">
      <vt:lpstr>等线</vt:lpstr>
      <vt:lpstr>Microsoft YaHei</vt:lpstr>
      <vt:lpstr>微软雅黑 Light</vt:lpstr>
      <vt:lpstr>Microsoft YaHei Light</vt:lpstr>
      <vt:lpstr>Arial</vt:lpstr>
      <vt:lpstr>Wingdings</vt:lpstr>
      <vt:lpstr>PortalVTI</vt:lpstr>
      <vt:lpstr>使用ShinyProxy部署Shiny Apps A 大白话 Introduction to ShinyProxy (and Docker)</vt:lpstr>
      <vt:lpstr>目录</vt:lpstr>
      <vt:lpstr>什么是Shiny App？</vt:lpstr>
      <vt:lpstr>什么是Shiny Apps  （for Excel用户, in 大白话）</vt:lpstr>
      <vt:lpstr>Shiny App示例</vt:lpstr>
      <vt:lpstr>什么是部署(Deploy)?</vt:lpstr>
      <vt:lpstr>什么是ShinyProxy https://shinyproxy.io</vt:lpstr>
      <vt:lpstr>什么是ShinyProxy https://shinyproxy.io</vt:lpstr>
      <vt:lpstr>什么是ShinyProxy（in 大白话）</vt:lpstr>
      <vt:lpstr>什么是Docker</vt:lpstr>
      <vt:lpstr>什么是Docker （in 大白话）</vt:lpstr>
      <vt:lpstr>什么是Docker （in 大白话）</vt:lpstr>
      <vt:lpstr>什么是Docker —— 基本概念</vt:lpstr>
      <vt:lpstr>什么是Docker – Dockerfile示例</vt:lpstr>
      <vt:lpstr>什么是Docker —— Docker Compose</vt:lpstr>
      <vt:lpstr>ShinyProxy的工作模型</vt:lpstr>
      <vt:lpstr>ShinyProxy的扩展性</vt:lpstr>
      <vt:lpstr>ShinyProxy的扩展性——App展示页面的自定义</vt:lpstr>
      <vt:lpstr>ShinyProxy的部署文件结构建议</vt:lpstr>
      <vt:lpstr>ShinyProxy和其他部署方式的比较</vt:lpstr>
      <vt:lpstr>Resources</vt:lpstr>
      <vt:lpstr>谢谢！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使用ShinyProxy部署Shiny Apps</dc:title>
  <dc:creator>谭显英</dc:creator>
  <cp:lastModifiedBy>谭显英</cp:lastModifiedBy>
  <cp:revision>11</cp:revision>
  <dcterms:created xsi:type="dcterms:W3CDTF">2021-11-18T03:56:09Z</dcterms:created>
  <dcterms:modified xsi:type="dcterms:W3CDTF">2021-11-20T01:27:13Z</dcterms:modified>
</cp:coreProperties>
</file>

<file path=docProps/thumbnail.jpeg>
</file>